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2"/>
  </p:notesMasterIdLst>
  <p:sldIdLst>
    <p:sldId id="374" r:id="rId2"/>
    <p:sldId id="584" r:id="rId3"/>
    <p:sldId id="375" r:id="rId4"/>
    <p:sldId id="586" r:id="rId5"/>
    <p:sldId id="587" r:id="rId6"/>
    <p:sldId id="588" r:id="rId7"/>
    <p:sldId id="589" r:id="rId8"/>
    <p:sldId id="590" r:id="rId9"/>
    <p:sldId id="591" r:id="rId10"/>
    <p:sldId id="592" r:id="rId11"/>
    <p:sldId id="593" r:id="rId12"/>
    <p:sldId id="594" r:id="rId13"/>
    <p:sldId id="595" r:id="rId14"/>
    <p:sldId id="596" r:id="rId15"/>
    <p:sldId id="597" r:id="rId16"/>
    <p:sldId id="598" r:id="rId17"/>
    <p:sldId id="600" r:id="rId18"/>
    <p:sldId id="601" r:id="rId19"/>
    <p:sldId id="599" r:id="rId20"/>
    <p:sldId id="602" r:id="rId21"/>
    <p:sldId id="603" r:id="rId22"/>
    <p:sldId id="604" r:id="rId23"/>
    <p:sldId id="605" r:id="rId24"/>
    <p:sldId id="606" r:id="rId25"/>
    <p:sldId id="607" r:id="rId26"/>
    <p:sldId id="608" r:id="rId27"/>
    <p:sldId id="609" r:id="rId28"/>
    <p:sldId id="610" r:id="rId29"/>
    <p:sldId id="611" r:id="rId30"/>
    <p:sldId id="612" r:id="rId31"/>
    <p:sldId id="613" r:id="rId32"/>
    <p:sldId id="614" r:id="rId33"/>
    <p:sldId id="615" r:id="rId34"/>
    <p:sldId id="616" r:id="rId35"/>
    <p:sldId id="617" r:id="rId36"/>
    <p:sldId id="618" r:id="rId37"/>
    <p:sldId id="619" r:id="rId38"/>
    <p:sldId id="620" r:id="rId39"/>
    <p:sldId id="622" r:id="rId40"/>
    <p:sldId id="621" r:id="rId41"/>
    <p:sldId id="623" r:id="rId42"/>
    <p:sldId id="624" r:id="rId43"/>
    <p:sldId id="625" r:id="rId44"/>
    <p:sldId id="626" r:id="rId45"/>
    <p:sldId id="627" r:id="rId46"/>
    <p:sldId id="628" r:id="rId47"/>
    <p:sldId id="629" r:id="rId48"/>
    <p:sldId id="630" r:id="rId49"/>
    <p:sldId id="631" r:id="rId50"/>
    <p:sldId id="632" r:id="rId51"/>
    <p:sldId id="633" r:id="rId52"/>
    <p:sldId id="634" r:id="rId53"/>
    <p:sldId id="635" r:id="rId54"/>
    <p:sldId id="636" r:id="rId55"/>
    <p:sldId id="637" r:id="rId56"/>
    <p:sldId id="638" r:id="rId57"/>
    <p:sldId id="639" r:id="rId58"/>
    <p:sldId id="640" r:id="rId59"/>
    <p:sldId id="641" r:id="rId60"/>
    <p:sldId id="642" r:id="rId61"/>
    <p:sldId id="643" r:id="rId62"/>
    <p:sldId id="644" r:id="rId63"/>
    <p:sldId id="645" r:id="rId64"/>
    <p:sldId id="646" r:id="rId65"/>
    <p:sldId id="647" r:id="rId66"/>
    <p:sldId id="648" r:id="rId67"/>
    <p:sldId id="649" r:id="rId68"/>
    <p:sldId id="650" r:id="rId69"/>
    <p:sldId id="651" r:id="rId70"/>
    <p:sldId id="312" r:id="rId71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57721D9-6033-4FCE-8444-A81C452342A1}" v="303" dt="2021-11-02T06:08:23.31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6" autoAdjust="0"/>
    <p:restoredTop sz="90476" autoAdjust="0"/>
  </p:normalViewPr>
  <p:slideViewPr>
    <p:cSldViewPr>
      <p:cViewPr varScale="1">
        <p:scale>
          <a:sx n="59" d="100"/>
          <a:sy n="59" d="100"/>
        </p:scale>
        <p:origin x="42" y="96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87" d="100"/>
          <a:sy n="87" d="100"/>
        </p:scale>
        <p:origin x="384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78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변 구훈" userId="3ff7b78a3b81e618" providerId="LiveId" clId="{257721D9-6033-4FCE-8444-A81C452342A1}"/>
    <pc:docChg chg="undo custSel addSld delSld modSld sldOrd">
      <pc:chgData name="변 구훈" userId="3ff7b78a3b81e618" providerId="LiveId" clId="{257721D9-6033-4FCE-8444-A81C452342A1}" dt="2021-11-02T06:08:39.874" v="3268" actId="1037"/>
      <pc:docMkLst>
        <pc:docMk/>
      </pc:docMkLst>
      <pc:sldChg chg="modSp mod">
        <pc:chgData name="변 구훈" userId="3ff7b78a3b81e618" providerId="LiveId" clId="{257721D9-6033-4FCE-8444-A81C452342A1}" dt="2021-11-02T04:59:21.797" v="34"/>
        <pc:sldMkLst>
          <pc:docMk/>
          <pc:sldMk cId="0" sldId="293"/>
        </pc:sldMkLst>
        <pc:spChg chg="mod">
          <ac:chgData name="변 구훈" userId="3ff7b78a3b81e618" providerId="LiveId" clId="{257721D9-6033-4FCE-8444-A81C452342A1}" dt="2021-11-02T04:59:21.797" v="34"/>
          <ac:spMkLst>
            <pc:docMk/>
            <pc:sldMk cId="0" sldId="293"/>
            <ac:spMk id="9" creationId="{00000000-0000-0000-0000-000000000000}"/>
          </ac:spMkLst>
        </pc:spChg>
      </pc:sldChg>
      <pc:sldChg chg="modSp mod">
        <pc:chgData name="변 구훈" userId="3ff7b78a3b81e618" providerId="LiveId" clId="{257721D9-6033-4FCE-8444-A81C452342A1}" dt="2021-11-02T05:00:39.463" v="41" actId="20577"/>
        <pc:sldMkLst>
          <pc:docMk/>
          <pc:sldMk cId="389694312" sldId="374"/>
        </pc:sldMkLst>
        <pc:spChg chg="mod">
          <ac:chgData name="변 구훈" userId="3ff7b78a3b81e618" providerId="LiveId" clId="{257721D9-6033-4FCE-8444-A81C452342A1}" dt="2021-11-02T05:00:39.463" v="41" actId="20577"/>
          <ac:spMkLst>
            <pc:docMk/>
            <pc:sldMk cId="389694312" sldId="374"/>
            <ac:spMk id="3" creationId="{00000000-0000-0000-0000-000000000000}"/>
          </ac:spMkLst>
        </pc:spChg>
      </pc:sldChg>
      <pc:sldChg chg="addSp delSp modSp mod">
        <pc:chgData name="변 구훈" userId="3ff7b78a3b81e618" providerId="LiveId" clId="{257721D9-6033-4FCE-8444-A81C452342A1}" dt="2021-11-02T05:07:50.064" v="464"/>
        <pc:sldMkLst>
          <pc:docMk/>
          <pc:sldMk cId="1595637238" sldId="375"/>
        </pc:sldMkLst>
        <pc:spChg chg="mod">
          <ac:chgData name="변 구훈" userId="3ff7b78a3b81e618" providerId="LiveId" clId="{257721D9-6033-4FCE-8444-A81C452342A1}" dt="2021-11-02T05:07:50.064" v="464"/>
          <ac:spMkLst>
            <pc:docMk/>
            <pc:sldMk cId="1595637238" sldId="375"/>
            <ac:spMk id="2" creationId="{00000000-0000-0000-0000-000000000000}"/>
          </ac:spMkLst>
        </pc:spChg>
        <pc:spChg chg="add del mod">
          <ac:chgData name="변 구훈" userId="3ff7b78a3b81e618" providerId="LiveId" clId="{257721D9-6033-4FCE-8444-A81C452342A1}" dt="2021-11-02T05:06:32.872" v="380" actId="478"/>
          <ac:spMkLst>
            <pc:docMk/>
            <pc:sldMk cId="1595637238" sldId="375"/>
            <ac:spMk id="3" creationId="{00000000-0000-0000-0000-000000000000}"/>
          </ac:spMkLst>
        </pc:spChg>
        <pc:spChg chg="add del mod">
          <ac:chgData name="변 구훈" userId="3ff7b78a3b81e618" providerId="LiveId" clId="{257721D9-6033-4FCE-8444-A81C452342A1}" dt="2021-11-02T05:01:50.639" v="96" actId="478"/>
          <ac:spMkLst>
            <pc:docMk/>
            <pc:sldMk cId="1595637238" sldId="375"/>
            <ac:spMk id="5" creationId="{63AD4EDC-361D-4C64-A3EE-B77E15FC0124}"/>
          </ac:spMkLst>
        </pc:spChg>
        <pc:spChg chg="add del mod">
          <ac:chgData name="변 구훈" userId="3ff7b78a3b81e618" providerId="LiveId" clId="{257721D9-6033-4FCE-8444-A81C452342A1}" dt="2021-11-02T05:06:44.621" v="387" actId="478"/>
          <ac:spMkLst>
            <pc:docMk/>
            <pc:sldMk cId="1595637238" sldId="375"/>
            <ac:spMk id="9" creationId="{2FD6B0E3-021A-43C1-B47C-6B118D5D6F99}"/>
          </ac:spMkLst>
        </pc:spChg>
        <pc:spChg chg="add del mod">
          <ac:chgData name="변 구훈" userId="3ff7b78a3b81e618" providerId="LiveId" clId="{257721D9-6033-4FCE-8444-A81C452342A1}" dt="2021-11-02T05:06:43.109" v="386" actId="21"/>
          <ac:spMkLst>
            <pc:docMk/>
            <pc:sldMk cId="1595637238" sldId="375"/>
            <ac:spMk id="10" creationId="{ED9D252B-8729-4685-B770-5642C96AF0BE}"/>
          </ac:spMkLst>
        </pc:spChg>
        <pc:spChg chg="add mod">
          <ac:chgData name="변 구훈" userId="3ff7b78a3b81e618" providerId="LiveId" clId="{257721D9-6033-4FCE-8444-A81C452342A1}" dt="2021-11-02T05:07:04.433" v="431"/>
          <ac:spMkLst>
            <pc:docMk/>
            <pc:sldMk cId="1595637238" sldId="375"/>
            <ac:spMk id="11" creationId="{2AED9B49-0892-4524-9BE9-FCFD8D40C228}"/>
          </ac:spMkLst>
        </pc:spChg>
        <pc:picChg chg="add mod">
          <ac:chgData name="변 구훈" userId="3ff7b78a3b81e618" providerId="LiveId" clId="{257721D9-6033-4FCE-8444-A81C452342A1}" dt="2021-11-02T05:02:05.791" v="102" actId="1076"/>
          <ac:picMkLst>
            <pc:docMk/>
            <pc:sldMk cId="1595637238" sldId="375"/>
            <ac:picMk id="7" creationId="{26779448-354C-4172-B781-30EE3CDDCC53}"/>
          </ac:picMkLst>
        </pc:picChg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2560913739" sldId="446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3689727511" sldId="511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792446750" sldId="512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2778754459" sldId="513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2887160701" sldId="514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3092611021" sldId="515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986497276" sldId="516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3772540532" sldId="517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1437980826" sldId="518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4100035546" sldId="519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3960786169" sldId="520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1182700157" sldId="521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1867319203" sldId="522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2987012801" sldId="523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3963925270" sldId="524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1029166957" sldId="525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520113527" sldId="526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3546439536" sldId="527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27684781" sldId="528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908386946" sldId="529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1151720351" sldId="530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492044033" sldId="531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4059203067" sldId="532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4223610409" sldId="533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151902071" sldId="534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3462201666" sldId="535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3305745419" sldId="536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9472478" sldId="537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2434832430" sldId="538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3048588335" sldId="539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4253118467" sldId="540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2383019290" sldId="541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3062383628" sldId="542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1747332812" sldId="543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424245147" sldId="544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3920081667" sldId="545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929435995" sldId="546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994492928" sldId="547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311524963" sldId="548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2853181782" sldId="549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2588049972" sldId="550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80029066" sldId="551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645768711" sldId="552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3635309610" sldId="553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1982456256" sldId="554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1694150611" sldId="555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3685855797" sldId="556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1670605755" sldId="558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1816099979" sldId="559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2955191582" sldId="560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2745862016" sldId="561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3665963634" sldId="562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3342683064" sldId="563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1207800768" sldId="564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1795049347" sldId="565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1713685019" sldId="566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2048350504" sldId="567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546505912" sldId="568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1249727360" sldId="569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1260046829" sldId="570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3172470577" sldId="571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1971923779" sldId="572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522608354" sldId="573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4247631420" sldId="574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3069825826" sldId="575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2363215568" sldId="576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2064633553" sldId="577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1974420459" sldId="578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3758600743" sldId="579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963656761" sldId="580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3260046371" sldId="581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1090252545" sldId="582"/>
        </pc:sldMkLst>
      </pc:sldChg>
      <pc:sldChg chg="delSp modSp add del mod">
        <pc:chgData name="변 구훈" userId="3ff7b78a3b81e618" providerId="LiveId" clId="{257721D9-6033-4FCE-8444-A81C452342A1}" dt="2021-11-02T05:03:02.645" v="109" actId="47"/>
        <pc:sldMkLst>
          <pc:docMk/>
          <pc:sldMk cId="1251994580" sldId="583"/>
        </pc:sldMkLst>
        <pc:spChg chg="mod">
          <ac:chgData name="변 구훈" userId="3ff7b78a3b81e618" providerId="LiveId" clId="{257721D9-6033-4FCE-8444-A81C452342A1}" dt="2021-11-02T05:02:50.656" v="107" actId="14100"/>
          <ac:spMkLst>
            <pc:docMk/>
            <pc:sldMk cId="1251994580" sldId="583"/>
            <ac:spMk id="3" creationId="{00000000-0000-0000-0000-000000000000}"/>
          </ac:spMkLst>
        </pc:spChg>
        <pc:picChg chg="del">
          <ac:chgData name="변 구훈" userId="3ff7b78a3b81e618" providerId="LiveId" clId="{257721D9-6033-4FCE-8444-A81C452342A1}" dt="2021-11-02T05:02:34.552" v="104" actId="478"/>
          <ac:picMkLst>
            <pc:docMk/>
            <pc:sldMk cId="1251994580" sldId="583"/>
            <ac:picMk id="7" creationId="{26779448-354C-4172-B781-30EE3CDDCC53}"/>
          </ac:picMkLst>
        </pc:picChg>
      </pc:sldChg>
      <pc:sldChg chg="modSp add mod">
        <pc:chgData name="변 구훈" userId="3ff7b78a3b81e618" providerId="LiveId" clId="{257721D9-6033-4FCE-8444-A81C452342A1}" dt="2021-11-02T05:05:35.446" v="354"/>
        <pc:sldMkLst>
          <pc:docMk/>
          <pc:sldMk cId="3588967207" sldId="584"/>
        </pc:sldMkLst>
        <pc:spChg chg="mod">
          <ac:chgData name="변 구훈" userId="3ff7b78a3b81e618" providerId="LiveId" clId="{257721D9-6033-4FCE-8444-A81C452342A1}" dt="2021-11-02T05:05:35.446" v="354"/>
          <ac:spMkLst>
            <pc:docMk/>
            <pc:sldMk cId="3588967207" sldId="584"/>
            <ac:spMk id="2" creationId="{00000000-0000-0000-0000-000000000000}"/>
          </ac:spMkLst>
        </pc:spChg>
        <pc:spChg chg="mod">
          <ac:chgData name="변 구훈" userId="3ff7b78a3b81e618" providerId="LiveId" clId="{257721D9-6033-4FCE-8444-A81C452342A1}" dt="2021-11-02T05:05:11.582" v="353" actId="27636"/>
          <ac:spMkLst>
            <pc:docMk/>
            <pc:sldMk cId="3588967207" sldId="584"/>
            <ac:spMk id="3" creationId="{00000000-0000-0000-0000-000000000000}"/>
          </ac:spMkLst>
        </pc:spChg>
      </pc:sldChg>
      <pc:sldChg chg="add del">
        <pc:chgData name="변 구훈" userId="3ff7b78a3b81e618" providerId="LiveId" clId="{257721D9-6033-4FCE-8444-A81C452342A1}" dt="2021-11-02T05:07:55.554" v="466" actId="47"/>
        <pc:sldMkLst>
          <pc:docMk/>
          <pc:sldMk cId="125822574" sldId="585"/>
        </pc:sldMkLst>
      </pc:sldChg>
      <pc:sldChg chg="add del">
        <pc:chgData name="변 구훈" userId="3ff7b78a3b81e618" providerId="LiveId" clId="{257721D9-6033-4FCE-8444-A81C452342A1}" dt="2021-11-02T05:03:07.017" v="111"/>
        <pc:sldMkLst>
          <pc:docMk/>
          <pc:sldMk cId="1310849166" sldId="585"/>
        </pc:sldMkLst>
      </pc:sldChg>
      <pc:sldChg chg="addSp delSp modSp add mod">
        <pc:chgData name="변 구훈" userId="3ff7b78a3b81e618" providerId="LiveId" clId="{257721D9-6033-4FCE-8444-A81C452342A1}" dt="2021-11-02T05:11:33.190" v="721" actId="1076"/>
        <pc:sldMkLst>
          <pc:docMk/>
          <pc:sldMk cId="2443151600" sldId="586"/>
        </pc:sldMkLst>
        <pc:spChg chg="add mod">
          <ac:chgData name="변 구훈" userId="3ff7b78a3b81e618" providerId="LiveId" clId="{257721D9-6033-4FCE-8444-A81C452342A1}" dt="2021-11-02T05:11:33.190" v="721" actId="1076"/>
          <ac:spMkLst>
            <pc:docMk/>
            <pc:sldMk cId="2443151600" sldId="586"/>
            <ac:spMk id="8" creationId="{6AD2DA8C-84C4-4BE3-99FA-A956FDD0E114}"/>
          </ac:spMkLst>
        </pc:spChg>
        <pc:spChg chg="del">
          <ac:chgData name="변 구훈" userId="3ff7b78a3b81e618" providerId="LiveId" clId="{257721D9-6033-4FCE-8444-A81C452342A1}" dt="2021-11-02T05:08:09.949" v="467" actId="478"/>
          <ac:spMkLst>
            <pc:docMk/>
            <pc:sldMk cId="2443151600" sldId="586"/>
            <ac:spMk id="11" creationId="{2AED9B49-0892-4524-9BE9-FCFD8D40C228}"/>
          </ac:spMkLst>
        </pc:spChg>
        <pc:picChg chg="add mod">
          <ac:chgData name="변 구훈" userId="3ff7b78a3b81e618" providerId="LiveId" clId="{257721D9-6033-4FCE-8444-A81C452342A1}" dt="2021-11-02T05:08:21.895" v="473" actId="14100"/>
          <ac:picMkLst>
            <pc:docMk/>
            <pc:sldMk cId="2443151600" sldId="586"/>
            <ac:picMk id="4" creationId="{8552FE35-0124-4C67-9AFA-C270D24F8520}"/>
          </ac:picMkLst>
        </pc:picChg>
        <pc:picChg chg="del">
          <ac:chgData name="변 구훈" userId="3ff7b78a3b81e618" providerId="LiveId" clId="{257721D9-6033-4FCE-8444-A81C452342A1}" dt="2021-11-02T05:08:09.949" v="467" actId="478"/>
          <ac:picMkLst>
            <pc:docMk/>
            <pc:sldMk cId="2443151600" sldId="586"/>
            <ac:picMk id="7" creationId="{26779448-354C-4172-B781-30EE3CDDCC53}"/>
          </ac:picMkLst>
        </pc:picChg>
      </pc:sldChg>
      <pc:sldChg chg="addSp delSp modSp add mod">
        <pc:chgData name="변 구훈" userId="3ff7b78a3b81e618" providerId="LiveId" clId="{257721D9-6033-4FCE-8444-A81C452342A1}" dt="2021-11-02T05:12:08.081" v="760" actId="1076"/>
        <pc:sldMkLst>
          <pc:docMk/>
          <pc:sldMk cId="3112776794" sldId="587"/>
        </pc:sldMkLst>
        <pc:spChg chg="add mod">
          <ac:chgData name="변 구훈" userId="3ff7b78a3b81e618" providerId="LiveId" clId="{257721D9-6033-4FCE-8444-A81C452342A1}" dt="2021-11-02T05:12:08.081" v="760" actId="1076"/>
          <ac:spMkLst>
            <pc:docMk/>
            <pc:sldMk cId="3112776794" sldId="587"/>
            <ac:spMk id="8" creationId="{951EDCCD-1BDF-421B-9760-6CE91D6C5CD5}"/>
          </ac:spMkLst>
        </pc:spChg>
        <pc:picChg chg="del">
          <ac:chgData name="변 구훈" userId="3ff7b78a3b81e618" providerId="LiveId" clId="{257721D9-6033-4FCE-8444-A81C452342A1}" dt="2021-11-02T05:08:49.053" v="475" actId="478"/>
          <ac:picMkLst>
            <pc:docMk/>
            <pc:sldMk cId="3112776794" sldId="587"/>
            <ac:picMk id="4" creationId="{8552FE35-0124-4C67-9AFA-C270D24F8520}"/>
          </ac:picMkLst>
        </pc:picChg>
        <pc:picChg chg="add mod">
          <ac:chgData name="변 구훈" userId="3ff7b78a3b81e618" providerId="LiveId" clId="{257721D9-6033-4FCE-8444-A81C452342A1}" dt="2021-11-02T05:09:05.464" v="480" actId="1076"/>
          <ac:picMkLst>
            <pc:docMk/>
            <pc:sldMk cId="3112776794" sldId="587"/>
            <ac:picMk id="5" creationId="{B8E7F576-037E-4CC3-A4F0-CEF9EC2468B3}"/>
          </ac:picMkLst>
        </pc:picChg>
        <pc:picChg chg="add mod">
          <ac:chgData name="변 구훈" userId="3ff7b78a3b81e618" providerId="LiveId" clId="{257721D9-6033-4FCE-8444-A81C452342A1}" dt="2021-11-02T05:09:04.294" v="479" actId="1076"/>
          <ac:picMkLst>
            <pc:docMk/>
            <pc:sldMk cId="3112776794" sldId="587"/>
            <ac:picMk id="7" creationId="{9C234237-81F6-4A64-9FB7-A5558A0AF79B}"/>
          </ac:picMkLst>
        </pc:picChg>
      </pc:sldChg>
      <pc:sldChg chg="addSp delSp modSp add mod">
        <pc:chgData name="변 구훈" userId="3ff7b78a3b81e618" providerId="LiveId" clId="{257721D9-6033-4FCE-8444-A81C452342A1}" dt="2021-11-02T05:15:47.981" v="856" actId="20577"/>
        <pc:sldMkLst>
          <pc:docMk/>
          <pc:sldMk cId="576673065" sldId="588"/>
        </pc:sldMkLst>
        <pc:spChg chg="mod">
          <ac:chgData name="변 구훈" userId="3ff7b78a3b81e618" providerId="LiveId" clId="{257721D9-6033-4FCE-8444-A81C452342A1}" dt="2021-11-02T05:15:47.981" v="856" actId="20577"/>
          <ac:spMkLst>
            <pc:docMk/>
            <pc:sldMk cId="576673065" sldId="588"/>
            <ac:spMk id="2" creationId="{00000000-0000-0000-0000-000000000000}"/>
          </ac:spMkLst>
        </pc:spChg>
        <pc:spChg chg="del">
          <ac:chgData name="변 구훈" userId="3ff7b78a3b81e618" providerId="LiveId" clId="{257721D9-6033-4FCE-8444-A81C452342A1}" dt="2021-11-02T05:12:40.825" v="762" actId="478"/>
          <ac:spMkLst>
            <pc:docMk/>
            <pc:sldMk cId="576673065" sldId="588"/>
            <ac:spMk id="8" creationId="{951EDCCD-1BDF-421B-9760-6CE91D6C5CD5}"/>
          </ac:spMkLst>
        </pc:spChg>
        <pc:picChg chg="add mod">
          <ac:chgData name="변 구훈" userId="3ff7b78a3b81e618" providerId="LiveId" clId="{257721D9-6033-4FCE-8444-A81C452342A1}" dt="2021-11-02T05:12:45.033" v="765" actId="1076"/>
          <ac:picMkLst>
            <pc:docMk/>
            <pc:sldMk cId="576673065" sldId="588"/>
            <ac:picMk id="4" creationId="{93B5EDA6-4375-4D09-B81A-B5A106383B45}"/>
          </ac:picMkLst>
        </pc:picChg>
        <pc:picChg chg="del">
          <ac:chgData name="변 구훈" userId="3ff7b78a3b81e618" providerId="LiveId" clId="{257721D9-6033-4FCE-8444-A81C452342A1}" dt="2021-11-02T05:12:40.825" v="762" actId="478"/>
          <ac:picMkLst>
            <pc:docMk/>
            <pc:sldMk cId="576673065" sldId="588"/>
            <ac:picMk id="5" creationId="{B8E7F576-037E-4CC3-A4F0-CEF9EC2468B3}"/>
          </ac:picMkLst>
        </pc:picChg>
        <pc:picChg chg="del">
          <ac:chgData name="변 구훈" userId="3ff7b78a3b81e618" providerId="LiveId" clId="{257721D9-6033-4FCE-8444-A81C452342A1}" dt="2021-11-02T05:12:40.825" v="762" actId="478"/>
          <ac:picMkLst>
            <pc:docMk/>
            <pc:sldMk cId="576673065" sldId="588"/>
            <ac:picMk id="7" creationId="{9C234237-81F6-4A64-9FB7-A5558A0AF79B}"/>
          </ac:picMkLst>
        </pc:picChg>
      </pc:sldChg>
      <pc:sldChg chg="addSp delSp modSp add mod">
        <pc:chgData name="변 구훈" userId="3ff7b78a3b81e618" providerId="LiveId" clId="{257721D9-6033-4FCE-8444-A81C452342A1}" dt="2021-11-02T05:15:50.645" v="857"/>
        <pc:sldMkLst>
          <pc:docMk/>
          <pc:sldMk cId="1449485964" sldId="589"/>
        </pc:sldMkLst>
        <pc:spChg chg="mod">
          <ac:chgData name="변 구훈" userId="3ff7b78a3b81e618" providerId="LiveId" clId="{257721D9-6033-4FCE-8444-A81C452342A1}" dt="2021-11-02T05:15:50.645" v="857"/>
          <ac:spMkLst>
            <pc:docMk/>
            <pc:sldMk cId="1449485964" sldId="589"/>
            <ac:spMk id="2" creationId="{00000000-0000-0000-0000-000000000000}"/>
          </ac:spMkLst>
        </pc:spChg>
        <pc:picChg chg="del">
          <ac:chgData name="변 구훈" userId="3ff7b78a3b81e618" providerId="LiveId" clId="{257721D9-6033-4FCE-8444-A81C452342A1}" dt="2021-11-02T05:13:29.654" v="768" actId="478"/>
          <ac:picMkLst>
            <pc:docMk/>
            <pc:sldMk cId="1449485964" sldId="589"/>
            <ac:picMk id="4" creationId="{93B5EDA6-4375-4D09-B81A-B5A106383B45}"/>
          </ac:picMkLst>
        </pc:picChg>
        <pc:picChg chg="add mod">
          <ac:chgData name="변 구훈" userId="3ff7b78a3b81e618" providerId="LiveId" clId="{257721D9-6033-4FCE-8444-A81C452342A1}" dt="2021-11-02T05:13:37.718" v="773" actId="1076"/>
          <ac:picMkLst>
            <pc:docMk/>
            <pc:sldMk cId="1449485964" sldId="589"/>
            <ac:picMk id="5" creationId="{B88C9C34-729C-424B-ADD8-7007937D3830}"/>
          </ac:picMkLst>
        </pc:picChg>
      </pc:sldChg>
      <pc:sldChg chg="addSp delSp modSp add mod">
        <pc:chgData name="변 구훈" userId="3ff7b78a3b81e618" providerId="LiveId" clId="{257721D9-6033-4FCE-8444-A81C452342A1}" dt="2021-11-02T05:15:52.516" v="858"/>
        <pc:sldMkLst>
          <pc:docMk/>
          <pc:sldMk cId="3968650521" sldId="590"/>
        </pc:sldMkLst>
        <pc:spChg chg="mod">
          <ac:chgData name="변 구훈" userId="3ff7b78a3b81e618" providerId="LiveId" clId="{257721D9-6033-4FCE-8444-A81C452342A1}" dt="2021-11-02T05:15:52.516" v="858"/>
          <ac:spMkLst>
            <pc:docMk/>
            <pc:sldMk cId="3968650521" sldId="590"/>
            <ac:spMk id="2" creationId="{00000000-0000-0000-0000-000000000000}"/>
          </ac:spMkLst>
        </pc:spChg>
        <pc:picChg chg="add mod">
          <ac:chgData name="변 구훈" userId="3ff7b78a3b81e618" providerId="LiveId" clId="{257721D9-6033-4FCE-8444-A81C452342A1}" dt="2021-11-02T05:13:59.053" v="778" actId="1076"/>
          <ac:picMkLst>
            <pc:docMk/>
            <pc:sldMk cId="3968650521" sldId="590"/>
            <ac:picMk id="4" creationId="{B41596AC-0881-4D9F-8629-DC26BEC17973}"/>
          </ac:picMkLst>
        </pc:picChg>
        <pc:picChg chg="del">
          <ac:chgData name="변 구훈" userId="3ff7b78a3b81e618" providerId="LiveId" clId="{257721D9-6033-4FCE-8444-A81C452342A1}" dt="2021-11-02T05:13:54.499" v="775" actId="478"/>
          <ac:picMkLst>
            <pc:docMk/>
            <pc:sldMk cId="3968650521" sldId="590"/>
            <ac:picMk id="5" creationId="{B88C9C34-729C-424B-ADD8-7007937D3830}"/>
          </ac:picMkLst>
        </pc:picChg>
      </pc:sldChg>
      <pc:sldChg chg="addSp delSp modSp add mod">
        <pc:chgData name="변 구훈" userId="3ff7b78a3b81e618" providerId="LiveId" clId="{257721D9-6033-4FCE-8444-A81C452342A1}" dt="2021-11-02T05:15:55.190" v="859"/>
        <pc:sldMkLst>
          <pc:docMk/>
          <pc:sldMk cId="3773414556" sldId="591"/>
        </pc:sldMkLst>
        <pc:spChg chg="mod">
          <ac:chgData name="변 구훈" userId="3ff7b78a3b81e618" providerId="LiveId" clId="{257721D9-6033-4FCE-8444-A81C452342A1}" dt="2021-11-02T05:15:55.190" v="859"/>
          <ac:spMkLst>
            <pc:docMk/>
            <pc:sldMk cId="3773414556" sldId="591"/>
            <ac:spMk id="2" creationId="{00000000-0000-0000-0000-000000000000}"/>
          </ac:spMkLst>
        </pc:spChg>
        <pc:picChg chg="del">
          <ac:chgData name="변 구훈" userId="3ff7b78a3b81e618" providerId="LiveId" clId="{257721D9-6033-4FCE-8444-A81C452342A1}" dt="2021-11-02T05:14:18.908" v="780" actId="478"/>
          <ac:picMkLst>
            <pc:docMk/>
            <pc:sldMk cId="3773414556" sldId="591"/>
            <ac:picMk id="4" creationId="{B41596AC-0881-4D9F-8629-DC26BEC17973}"/>
          </ac:picMkLst>
        </pc:picChg>
        <pc:picChg chg="add mod">
          <ac:chgData name="변 구훈" userId="3ff7b78a3b81e618" providerId="LiveId" clId="{257721D9-6033-4FCE-8444-A81C452342A1}" dt="2021-11-02T05:14:23.056" v="783" actId="1076"/>
          <ac:picMkLst>
            <pc:docMk/>
            <pc:sldMk cId="3773414556" sldId="591"/>
            <ac:picMk id="5" creationId="{81C6EB6D-2DB8-45A1-AE0A-027080FAC2D2}"/>
          </ac:picMkLst>
        </pc:picChg>
      </pc:sldChg>
      <pc:sldChg chg="addSp delSp modSp add mod">
        <pc:chgData name="변 구훈" userId="3ff7b78a3b81e618" providerId="LiveId" clId="{257721D9-6033-4FCE-8444-A81C452342A1}" dt="2021-11-02T05:15:56.942" v="860"/>
        <pc:sldMkLst>
          <pc:docMk/>
          <pc:sldMk cId="2645614015" sldId="592"/>
        </pc:sldMkLst>
        <pc:spChg chg="mod">
          <ac:chgData name="변 구훈" userId="3ff7b78a3b81e618" providerId="LiveId" clId="{257721D9-6033-4FCE-8444-A81C452342A1}" dt="2021-11-02T05:15:56.942" v="860"/>
          <ac:spMkLst>
            <pc:docMk/>
            <pc:sldMk cId="2645614015" sldId="592"/>
            <ac:spMk id="2" creationId="{00000000-0000-0000-0000-000000000000}"/>
          </ac:spMkLst>
        </pc:spChg>
        <pc:picChg chg="add mod">
          <ac:chgData name="변 구훈" userId="3ff7b78a3b81e618" providerId="LiveId" clId="{257721D9-6033-4FCE-8444-A81C452342A1}" dt="2021-11-02T05:14:39.289" v="787" actId="1076"/>
          <ac:picMkLst>
            <pc:docMk/>
            <pc:sldMk cId="2645614015" sldId="592"/>
            <ac:picMk id="4" creationId="{02D60684-FDAF-49EC-A0D8-D383F5A99EAE}"/>
          </ac:picMkLst>
        </pc:picChg>
        <pc:picChg chg="del">
          <ac:chgData name="변 구훈" userId="3ff7b78a3b81e618" providerId="LiveId" clId="{257721D9-6033-4FCE-8444-A81C452342A1}" dt="2021-11-02T05:14:36.472" v="785" actId="478"/>
          <ac:picMkLst>
            <pc:docMk/>
            <pc:sldMk cId="2645614015" sldId="592"/>
            <ac:picMk id="5" creationId="{81C6EB6D-2DB8-45A1-AE0A-027080FAC2D2}"/>
          </ac:picMkLst>
        </pc:picChg>
      </pc:sldChg>
      <pc:sldChg chg="modSp add mod">
        <pc:chgData name="변 구훈" userId="3ff7b78a3b81e618" providerId="LiveId" clId="{257721D9-6033-4FCE-8444-A81C452342A1}" dt="2021-11-02T05:15:58.896" v="861"/>
        <pc:sldMkLst>
          <pc:docMk/>
          <pc:sldMk cId="532370664" sldId="593"/>
        </pc:sldMkLst>
        <pc:spChg chg="mod">
          <ac:chgData name="변 구훈" userId="3ff7b78a3b81e618" providerId="LiveId" clId="{257721D9-6033-4FCE-8444-A81C452342A1}" dt="2021-11-02T05:15:58.896" v="861"/>
          <ac:spMkLst>
            <pc:docMk/>
            <pc:sldMk cId="532370664" sldId="593"/>
            <ac:spMk id="2" creationId="{00000000-0000-0000-0000-000000000000}"/>
          </ac:spMkLst>
        </pc:spChg>
      </pc:sldChg>
      <pc:sldChg chg="addSp delSp modSp add mod">
        <pc:chgData name="변 구훈" userId="3ff7b78a3b81e618" providerId="LiveId" clId="{257721D9-6033-4FCE-8444-A81C452342A1}" dt="2021-11-02T05:16:56.038" v="888" actId="1076"/>
        <pc:sldMkLst>
          <pc:docMk/>
          <pc:sldMk cId="1543166586" sldId="594"/>
        </pc:sldMkLst>
        <pc:spChg chg="add mod">
          <ac:chgData name="변 구훈" userId="3ff7b78a3b81e618" providerId="LiveId" clId="{257721D9-6033-4FCE-8444-A81C452342A1}" dt="2021-11-02T05:16:54.728" v="887"/>
          <ac:spMkLst>
            <pc:docMk/>
            <pc:sldMk cId="1543166586" sldId="594"/>
            <ac:spMk id="6" creationId="{A9455C7A-5083-4E37-999A-A5FD3983BB9E}"/>
          </ac:spMkLst>
        </pc:spChg>
        <pc:picChg chg="del">
          <ac:chgData name="변 구훈" userId="3ff7b78a3b81e618" providerId="LiveId" clId="{257721D9-6033-4FCE-8444-A81C452342A1}" dt="2021-11-02T05:16:08.237" v="863" actId="478"/>
          <ac:picMkLst>
            <pc:docMk/>
            <pc:sldMk cId="1543166586" sldId="594"/>
            <ac:picMk id="4" creationId="{02D60684-FDAF-49EC-A0D8-D383F5A99EAE}"/>
          </ac:picMkLst>
        </pc:picChg>
        <pc:picChg chg="add mod">
          <ac:chgData name="변 구훈" userId="3ff7b78a3b81e618" providerId="LiveId" clId="{257721D9-6033-4FCE-8444-A81C452342A1}" dt="2021-11-02T05:16:56.038" v="888" actId="1076"/>
          <ac:picMkLst>
            <pc:docMk/>
            <pc:sldMk cId="1543166586" sldId="594"/>
            <ac:picMk id="5" creationId="{4FA243DF-8C20-4F79-B98C-EE22C730B3B5}"/>
          </ac:picMkLst>
        </pc:picChg>
      </pc:sldChg>
      <pc:sldChg chg="addSp delSp modSp add mod">
        <pc:chgData name="변 구훈" userId="3ff7b78a3b81e618" providerId="LiveId" clId="{257721D9-6033-4FCE-8444-A81C452342A1}" dt="2021-11-02T05:18:10.279" v="913" actId="1076"/>
        <pc:sldMkLst>
          <pc:docMk/>
          <pc:sldMk cId="1727133779" sldId="595"/>
        </pc:sldMkLst>
        <pc:spChg chg="mod">
          <ac:chgData name="변 구훈" userId="3ff7b78a3b81e618" providerId="LiveId" clId="{257721D9-6033-4FCE-8444-A81C452342A1}" dt="2021-11-02T05:17:56.921" v="910" actId="14100"/>
          <ac:spMkLst>
            <pc:docMk/>
            <pc:sldMk cId="1727133779" sldId="595"/>
            <ac:spMk id="6" creationId="{A9455C7A-5083-4E37-999A-A5FD3983BB9E}"/>
          </ac:spMkLst>
        </pc:spChg>
        <pc:picChg chg="add mod">
          <ac:chgData name="변 구훈" userId="3ff7b78a3b81e618" providerId="LiveId" clId="{257721D9-6033-4FCE-8444-A81C452342A1}" dt="2021-11-02T05:18:10.279" v="913" actId="1076"/>
          <ac:picMkLst>
            <pc:docMk/>
            <pc:sldMk cId="1727133779" sldId="595"/>
            <ac:picMk id="4" creationId="{63BE0CA9-1C18-4063-AFC8-0A93B5DB5524}"/>
          </ac:picMkLst>
        </pc:picChg>
        <pc:picChg chg="del">
          <ac:chgData name="변 구훈" userId="3ff7b78a3b81e618" providerId="LiveId" clId="{257721D9-6033-4FCE-8444-A81C452342A1}" dt="2021-11-02T05:17:49.420" v="905" actId="478"/>
          <ac:picMkLst>
            <pc:docMk/>
            <pc:sldMk cId="1727133779" sldId="595"/>
            <ac:picMk id="5" creationId="{4FA243DF-8C20-4F79-B98C-EE22C730B3B5}"/>
          </ac:picMkLst>
        </pc:picChg>
      </pc:sldChg>
      <pc:sldChg chg="addSp delSp modSp add mod">
        <pc:chgData name="변 구훈" userId="3ff7b78a3b81e618" providerId="LiveId" clId="{257721D9-6033-4FCE-8444-A81C452342A1}" dt="2021-11-02T05:19:54.743" v="1052"/>
        <pc:sldMkLst>
          <pc:docMk/>
          <pc:sldMk cId="3714198423" sldId="596"/>
        </pc:sldMkLst>
        <pc:spChg chg="mod">
          <ac:chgData name="변 구훈" userId="3ff7b78a3b81e618" providerId="LiveId" clId="{257721D9-6033-4FCE-8444-A81C452342A1}" dt="2021-11-02T05:18:37.541" v="919"/>
          <ac:spMkLst>
            <pc:docMk/>
            <pc:sldMk cId="3714198423" sldId="596"/>
            <ac:spMk id="2" creationId="{00000000-0000-0000-0000-000000000000}"/>
          </ac:spMkLst>
        </pc:spChg>
        <pc:spChg chg="mod">
          <ac:chgData name="변 구훈" userId="3ff7b78a3b81e618" providerId="LiveId" clId="{257721D9-6033-4FCE-8444-A81C452342A1}" dt="2021-11-02T05:19:54.743" v="1052"/>
          <ac:spMkLst>
            <pc:docMk/>
            <pc:sldMk cId="3714198423" sldId="596"/>
            <ac:spMk id="6" creationId="{A9455C7A-5083-4E37-999A-A5FD3983BB9E}"/>
          </ac:spMkLst>
        </pc:spChg>
        <pc:picChg chg="del">
          <ac:chgData name="변 구훈" userId="3ff7b78a3b81e618" providerId="LiveId" clId="{257721D9-6033-4FCE-8444-A81C452342A1}" dt="2021-11-02T05:18:47.963" v="920" actId="478"/>
          <ac:picMkLst>
            <pc:docMk/>
            <pc:sldMk cId="3714198423" sldId="596"/>
            <ac:picMk id="4" creationId="{63BE0CA9-1C18-4063-AFC8-0A93B5DB5524}"/>
          </ac:picMkLst>
        </pc:picChg>
        <pc:picChg chg="add mod">
          <ac:chgData name="변 구훈" userId="3ff7b78a3b81e618" providerId="LiveId" clId="{257721D9-6033-4FCE-8444-A81C452342A1}" dt="2021-11-02T05:19:34.404" v="957" actId="1076"/>
          <ac:picMkLst>
            <pc:docMk/>
            <pc:sldMk cId="3714198423" sldId="596"/>
            <ac:picMk id="5" creationId="{E802FFE3-B398-41F0-87BF-349E8A5B6F64}"/>
          </ac:picMkLst>
        </pc:picChg>
      </pc:sldChg>
      <pc:sldChg chg="addSp delSp modSp add mod">
        <pc:chgData name="변 구훈" userId="3ff7b78a3b81e618" providerId="LiveId" clId="{257721D9-6033-4FCE-8444-A81C452342A1}" dt="2021-11-02T05:22:52.041" v="1099" actId="164"/>
        <pc:sldMkLst>
          <pc:docMk/>
          <pc:sldMk cId="181377508" sldId="597"/>
        </pc:sldMkLst>
        <pc:spChg chg="del">
          <ac:chgData name="변 구훈" userId="3ff7b78a3b81e618" providerId="LiveId" clId="{257721D9-6033-4FCE-8444-A81C452342A1}" dt="2021-11-02T05:20:11.354" v="1054" actId="478"/>
          <ac:spMkLst>
            <pc:docMk/>
            <pc:sldMk cId="181377508" sldId="597"/>
            <ac:spMk id="6" creationId="{A9455C7A-5083-4E37-999A-A5FD3983BB9E}"/>
          </ac:spMkLst>
        </pc:spChg>
        <pc:grpChg chg="add del mod">
          <ac:chgData name="변 구훈" userId="3ff7b78a3b81e618" providerId="LiveId" clId="{257721D9-6033-4FCE-8444-A81C452342A1}" dt="2021-11-02T05:22:48.410" v="1097" actId="165"/>
          <ac:grpSpMkLst>
            <pc:docMk/>
            <pc:sldMk cId="181377508" sldId="597"/>
            <ac:grpSpMk id="10" creationId="{F616E15C-279B-408D-BCD9-A46275B40709}"/>
          </ac:grpSpMkLst>
        </pc:grpChg>
        <pc:grpChg chg="add mod">
          <ac:chgData name="변 구훈" userId="3ff7b78a3b81e618" providerId="LiveId" clId="{257721D9-6033-4FCE-8444-A81C452342A1}" dt="2021-11-02T05:22:52.041" v="1099" actId="164"/>
          <ac:grpSpMkLst>
            <pc:docMk/>
            <pc:sldMk cId="181377508" sldId="597"/>
            <ac:grpSpMk id="11" creationId="{1FA6461D-2FA5-41E1-979A-9B9CA80B182B}"/>
          </ac:grpSpMkLst>
        </pc:grpChg>
        <pc:picChg chg="add mod topLvl">
          <ac:chgData name="변 구훈" userId="3ff7b78a3b81e618" providerId="LiveId" clId="{257721D9-6033-4FCE-8444-A81C452342A1}" dt="2021-11-02T05:22:52.041" v="1099" actId="164"/>
          <ac:picMkLst>
            <pc:docMk/>
            <pc:sldMk cId="181377508" sldId="597"/>
            <ac:picMk id="4" creationId="{CA5F2D42-4941-44AC-97CB-79EF9BCDE5D3}"/>
          </ac:picMkLst>
        </pc:picChg>
        <pc:picChg chg="del">
          <ac:chgData name="변 구훈" userId="3ff7b78a3b81e618" providerId="LiveId" clId="{257721D9-6033-4FCE-8444-A81C452342A1}" dt="2021-11-02T05:20:11.354" v="1054" actId="478"/>
          <ac:picMkLst>
            <pc:docMk/>
            <pc:sldMk cId="181377508" sldId="597"/>
            <ac:picMk id="5" creationId="{E802FFE3-B398-41F0-87BF-349E8A5B6F64}"/>
          </ac:picMkLst>
        </pc:picChg>
        <pc:picChg chg="add del mod">
          <ac:chgData name="변 구훈" userId="3ff7b78a3b81e618" providerId="LiveId" clId="{257721D9-6033-4FCE-8444-A81C452342A1}" dt="2021-11-02T05:20:48.366" v="1069" actId="478"/>
          <ac:picMkLst>
            <pc:docMk/>
            <pc:sldMk cId="181377508" sldId="597"/>
            <ac:picMk id="7" creationId="{8EE45DA7-D2D6-42E2-BAE9-05E1703C97FB}"/>
          </ac:picMkLst>
        </pc:picChg>
        <pc:picChg chg="add mod topLvl">
          <ac:chgData name="변 구훈" userId="3ff7b78a3b81e618" providerId="LiveId" clId="{257721D9-6033-4FCE-8444-A81C452342A1}" dt="2021-11-02T05:22:52.041" v="1099" actId="164"/>
          <ac:picMkLst>
            <pc:docMk/>
            <pc:sldMk cId="181377508" sldId="597"/>
            <ac:picMk id="9" creationId="{F20C3189-8735-46DB-AD99-538BB4FB2E6C}"/>
          </ac:picMkLst>
        </pc:picChg>
      </pc:sldChg>
      <pc:sldChg chg="addSp delSp modSp add mod">
        <pc:chgData name="변 구훈" userId="3ff7b78a3b81e618" providerId="LiveId" clId="{257721D9-6033-4FCE-8444-A81C452342A1}" dt="2021-11-02T05:22:37.612" v="1096" actId="1076"/>
        <pc:sldMkLst>
          <pc:docMk/>
          <pc:sldMk cId="1265027196" sldId="598"/>
        </pc:sldMkLst>
        <pc:picChg chg="del">
          <ac:chgData name="변 구훈" userId="3ff7b78a3b81e618" providerId="LiveId" clId="{257721D9-6033-4FCE-8444-A81C452342A1}" dt="2021-11-02T05:20:29.822" v="1061" actId="478"/>
          <ac:picMkLst>
            <pc:docMk/>
            <pc:sldMk cId="1265027196" sldId="598"/>
            <ac:picMk id="4" creationId="{CA5F2D42-4941-44AC-97CB-79EF9BCDE5D3}"/>
          </ac:picMkLst>
        </pc:picChg>
        <pc:picChg chg="add del mod">
          <ac:chgData name="변 구훈" userId="3ff7b78a3b81e618" providerId="LiveId" clId="{257721D9-6033-4FCE-8444-A81C452342A1}" dt="2021-11-02T05:22:16.250" v="1087" actId="478"/>
          <ac:picMkLst>
            <pc:docMk/>
            <pc:sldMk cId="1265027196" sldId="598"/>
            <ac:picMk id="5" creationId="{0D640886-DDD0-4614-946A-B9A9ADB8146C}"/>
          </ac:picMkLst>
        </pc:picChg>
        <pc:picChg chg="add mod">
          <ac:chgData name="변 구훈" userId="3ff7b78a3b81e618" providerId="LiveId" clId="{257721D9-6033-4FCE-8444-A81C452342A1}" dt="2021-11-02T05:22:37.612" v="1096" actId="1076"/>
          <ac:picMkLst>
            <pc:docMk/>
            <pc:sldMk cId="1265027196" sldId="598"/>
            <ac:picMk id="7" creationId="{8B553288-53FA-4CC2-8DD5-818C1C50C27E}"/>
          </ac:picMkLst>
        </pc:picChg>
        <pc:picChg chg="add mod">
          <ac:chgData name="변 구훈" userId="3ff7b78a3b81e618" providerId="LiveId" clId="{257721D9-6033-4FCE-8444-A81C452342A1}" dt="2021-11-02T05:22:33.286" v="1095" actId="1076"/>
          <ac:picMkLst>
            <pc:docMk/>
            <pc:sldMk cId="1265027196" sldId="598"/>
            <ac:picMk id="9" creationId="{D329804A-CB5C-49D1-A18E-CC5B75AE56C3}"/>
          </ac:picMkLst>
        </pc:picChg>
      </pc:sldChg>
      <pc:sldChg chg="addSp delSp modSp add mod">
        <pc:chgData name="변 구훈" userId="3ff7b78a3b81e618" providerId="LiveId" clId="{257721D9-6033-4FCE-8444-A81C452342A1}" dt="2021-11-02T05:27:04.617" v="1311" actId="1076"/>
        <pc:sldMkLst>
          <pc:docMk/>
          <pc:sldMk cId="1338918050" sldId="599"/>
        </pc:sldMkLst>
        <pc:spChg chg="mod">
          <ac:chgData name="변 구훈" userId="3ff7b78a3b81e618" providerId="LiveId" clId="{257721D9-6033-4FCE-8444-A81C452342A1}" dt="2021-11-02T05:23:23.085" v="1124" actId="20577"/>
          <ac:spMkLst>
            <pc:docMk/>
            <pc:sldMk cId="1338918050" sldId="599"/>
            <ac:spMk id="2" creationId="{00000000-0000-0000-0000-000000000000}"/>
          </ac:spMkLst>
        </pc:spChg>
        <pc:spChg chg="add mod">
          <ac:chgData name="변 구훈" userId="3ff7b78a3b81e618" providerId="LiveId" clId="{257721D9-6033-4FCE-8444-A81C452342A1}" dt="2021-11-02T05:27:04.617" v="1311" actId="1076"/>
          <ac:spMkLst>
            <pc:docMk/>
            <pc:sldMk cId="1338918050" sldId="599"/>
            <ac:spMk id="5" creationId="{1CEF7C35-614A-4C31-A7F9-A7952E98A1ED}"/>
          </ac:spMkLst>
        </pc:spChg>
        <pc:picChg chg="add del">
          <ac:chgData name="변 구훈" userId="3ff7b78a3b81e618" providerId="LiveId" clId="{257721D9-6033-4FCE-8444-A81C452342A1}" dt="2021-11-02T05:26:49.333" v="1276" actId="478"/>
          <ac:picMkLst>
            <pc:docMk/>
            <pc:sldMk cId="1338918050" sldId="599"/>
            <ac:picMk id="4" creationId="{4AA7848A-0F1B-42FF-AA6A-B7BAE9D205F0}"/>
          </ac:picMkLst>
        </pc:picChg>
        <pc:picChg chg="del">
          <ac:chgData name="변 구훈" userId="3ff7b78a3b81e618" providerId="LiveId" clId="{257721D9-6033-4FCE-8444-A81C452342A1}" dt="2021-11-02T05:23:24.909" v="1125" actId="478"/>
          <ac:picMkLst>
            <pc:docMk/>
            <pc:sldMk cId="1338918050" sldId="599"/>
            <ac:picMk id="7" creationId="{8B553288-53FA-4CC2-8DD5-818C1C50C27E}"/>
          </ac:picMkLst>
        </pc:picChg>
        <pc:picChg chg="add">
          <ac:chgData name="변 구훈" userId="3ff7b78a3b81e618" providerId="LiveId" clId="{257721D9-6033-4FCE-8444-A81C452342A1}" dt="2021-11-02T05:26:49.557" v="1277" actId="22"/>
          <ac:picMkLst>
            <pc:docMk/>
            <pc:sldMk cId="1338918050" sldId="599"/>
            <ac:picMk id="8" creationId="{C9DF7F47-7C44-4D91-91F8-88656A0D7B0A}"/>
          </ac:picMkLst>
        </pc:picChg>
        <pc:picChg chg="del">
          <ac:chgData name="변 구훈" userId="3ff7b78a3b81e618" providerId="LiveId" clId="{257721D9-6033-4FCE-8444-A81C452342A1}" dt="2021-11-02T05:23:24.909" v="1125" actId="478"/>
          <ac:picMkLst>
            <pc:docMk/>
            <pc:sldMk cId="1338918050" sldId="599"/>
            <ac:picMk id="9" creationId="{D329804A-CB5C-49D1-A18E-CC5B75AE56C3}"/>
          </ac:picMkLst>
        </pc:picChg>
      </pc:sldChg>
      <pc:sldChg chg="add del">
        <pc:chgData name="변 구훈" userId="3ff7b78a3b81e618" providerId="LiveId" clId="{257721D9-6033-4FCE-8444-A81C452342A1}" dt="2021-11-02T05:21:33.349" v="1086" actId="47"/>
        <pc:sldMkLst>
          <pc:docMk/>
          <pc:sldMk cId="2215453081" sldId="599"/>
        </pc:sldMkLst>
      </pc:sldChg>
      <pc:sldChg chg="modSp add mod ord">
        <pc:chgData name="변 구훈" userId="3ff7b78a3b81e618" providerId="LiveId" clId="{257721D9-6033-4FCE-8444-A81C452342A1}" dt="2021-11-02T05:25:23.936" v="1214"/>
        <pc:sldMkLst>
          <pc:docMk/>
          <pc:sldMk cId="2137554271" sldId="600"/>
        </pc:sldMkLst>
        <pc:spChg chg="mod">
          <ac:chgData name="변 구훈" userId="3ff7b78a3b81e618" providerId="LiveId" clId="{257721D9-6033-4FCE-8444-A81C452342A1}" dt="2021-11-02T05:25:20.087" v="1212"/>
          <ac:spMkLst>
            <pc:docMk/>
            <pc:sldMk cId="2137554271" sldId="600"/>
            <ac:spMk id="5" creationId="{1CEF7C35-614A-4C31-A7F9-A7952E98A1ED}"/>
          </ac:spMkLst>
        </pc:spChg>
      </pc:sldChg>
      <pc:sldChg chg="addSp delSp modSp add mod ord">
        <pc:chgData name="변 구훈" userId="3ff7b78a3b81e618" providerId="LiveId" clId="{257721D9-6033-4FCE-8444-A81C452342A1}" dt="2021-11-02T05:26:33.108" v="1275" actId="1076"/>
        <pc:sldMkLst>
          <pc:docMk/>
          <pc:sldMk cId="1985147805" sldId="601"/>
        </pc:sldMkLst>
        <pc:picChg chg="del">
          <ac:chgData name="변 구훈" userId="3ff7b78a3b81e618" providerId="LiveId" clId="{257721D9-6033-4FCE-8444-A81C452342A1}" dt="2021-11-02T05:26:23.076" v="1269" actId="478"/>
          <ac:picMkLst>
            <pc:docMk/>
            <pc:sldMk cId="1985147805" sldId="601"/>
            <ac:picMk id="4" creationId="{4AA7848A-0F1B-42FF-AA6A-B7BAE9D205F0}"/>
          </ac:picMkLst>
        </pc:picChg>
        <pc:picChg chg="add mod">
          <ac:chgData name="변 구훈" userId="3ff7b78a3b81e618" providerId="LiveId" clId="{257721D9-6033-4FCE-8444-A81C452342A1}" dt="2021-11-02T05:26:33.108" v="1275" actId="1076"/>
          <ac:picMkLst>
            <pc:docMk/>
            <pc:sldMk cId="1985147805" sldId="601"/>
            <ac:picMk id="6" creationId="{DC3B4AA1-747B-4D50-9EE1-D71B39BE3953}"/>
          </ac:picMkLst>
        </pc:picChg>
      </pc:sldChg>
      <pc:sldChg chg="addSp delSp modSp add mod">
        <pc:chgData name="변 구훈" userId="3ff7b78a3b81e618" providerId="LiveId" clId="{257721D9-6033-4FCE-8444-A81C452342A1}" dt="2021-11-02T05:28:07.695" v="1325" actId="1076"/>
        <pc:sldMkLst>
          <pc:docMk/>
          <pc:sldMk cId="1070510703" sldId="602"/>
        </pc:sldMkLst>
        <pc:spChg chg="del">
          <ac:chgData name="변 구훈" userId="3ff7b78a3b81e618" providerId="LiveId" clId="{257721D9-6033-4FCE-8444-A81C452342A1}" dt="2021-11-02T05:27:21.591" v="1315" actId="478"/>
          <ac:spMkLst>
            <pc:docMk/>
            <pc:sldMk cId="1070510703" sldId="602"/>
            <ac:spMk id="5" creationId="{1CEF7C35-614A-4C31-A7F9-A7952E98A1ED}"/>
          </ac:spMkLst>
        </pc:spChg>
        <pc:picChg chg="add mod">
          <ac:chgData name="변 구훈" userId="3ff7b78a3b81e618" providerId="LiveId" clId="{257721D9-6033-4FCE-8444-A81C452342A1}" dt="2021-11-02T05:28:07.695" v="1325" actId="1076"/>
          <ac:picMkLst>
            <pc:docMk/>
            <pc:sldMk cId="1070510703" sldId="602"/>
            <ac:picMk id="4" creationId="{6DA7C71D-CFDB-499C-B106-5F71DB3CCB2B}"/>
          </ac:picMkLst>
        </pc:picChg>
        <pc:picChg chg="del">
          <ac:chgData name="변 구훈" userId="3ff7b78a3b81e618" providerId="LiveId" clId="{257721D9-6033-4FCE-8444-A81C452342A1}" dt="2021-11-02T05:27:18.917" v="1313" actId="478"/>
          <ac:picMkLst>
            <pc:docMk/>
            <pc:sldMk cId="1070510703" sldId="602"/>
            <ac:picMk id="8" creationId="{C9DF7F47-7C44-4D91-91F8-88656A0D7B0A}"/>
          </ac:picMkLst>
        </pc:picChg>
      </pc:sldChg>
      <pc:sldChg chg="addSp delSp modSp add mod">
        <pc:chgData name="변 구훈" userId="3ff7b78a3b81e618" providerId="LiveId" clId="{257721D9-6033-4FCE-8444-A81C452342A1}" dt="2021-11-02T05:28:04.330" v="1324" actId="1076"/>
        <pc:sldMkLst>
          <pc:docMk/>
          <pc:sldMk cId="2189632798" sldId="603"/>
        </pc:sldMkLst>
        <pc:picChg chg="del">
          <ac:chgData name="변 구훈" userId="3ff7b78a3b81e618" providerId="LiveId" clId="{257721D9-6033-4FCE-8444-A81C452342A1}" dt="2021-11-02T05:27:56.927" v="1319" actId="478"/>
          <ac:picMkLst>
            <pc:docMk/>
            <pc:sldMk cId="2189632798" sldId="603"/>
            <ac:picMk id="4" creationId="{6DA7C71D-CFDB-499C-B106-5F71DB3CCB2B}"/>
          </ac:picMkLst>
        </pc:picChg>
        <pc:picChg chg="add mod">
          <ac:chgData name="변 구훈" userId="3ff7b78a3b81e618" providerId="LiveId" clId="{257721D9-6033-4FCE-8444-A81C452342A1}" dt="2021-11-02T05:28:04.330" v="1324" actId="1076"/>
          <ac:picMkLst>
            <pc:docMk/>
            <pc:sldMk cId="2189632798" sldId="603"/>
            <ac:picMk id="5" creationId="{8CBC7791-C831-4FC8-B46D-61E067351681}"/>
          </ac:picMkLst>
        </pc:picChg>
      </pc:sldChg>
      <pc:sldChg chg="addSp delSp modSp add mod">
        <pc:chgData name="변 구훈" userId="3ff7b78a3b81e618" providerId="LiveId" clId="{257721D9-6033-4FCE-8444-A81C452342A1}" dt="2021-11-02T05:29:27.692" v="1348" actId="207"/>
        <pc:sldMkLst>
          <pc:docMk/>
          <pc:sldMk cId="2559811479" sldId="604"/>
        </pc:sldMkLst>
        <pc:spChg chg="add mod">
          <ac:chgData name="변 구훈" userId="3ff7b78a3b81e618" providerId="LiveId" clId="{257721D9-6033-4FCE-8444-A81C452342A1}" dt="2021-11-02T05:29:27.692" v="1348" actId="207"/>
          <ac:spMkLst>
            <pc:docMk/>
            <pc:sldMk cId="2559811479" sldId="604"/>
            <ac:spMk id="4" creationId="{F8BDA1BD-2F8B-4E3A-A187-83406F007050}"/>
          </ac:spMkLst>
        </pc:spChg>
        <pc:picChg chg="del">
          <ac:chgData name="변 구훈" userId="3ff7b78a3b81e618" providerId="LiveId" clId="{257721D9-6033-4FCE-8444-A81C452342A1}" dt="2021-11-02T05:28:19.618" v="1327" actId="478"/>
          <ac:picMkLst>
            <pc:docMk/>
            <pc:sldMk cId="2559811479" sldId="604"/>
            <ac:picMk id="5" creationId="{8CBC7791-C831-4FC8-B46D-61E067351681}"/>
          </ac:picMkLst>
        </pc:picChg>
      </pc:sldChg>
      <pc:sldChg chg="addSp modSp add mod">
        <pc:chgData name="변 구훈" userId="3ff7b78a3b81e618" providerId="LiveId" clId="{257721D9-6033-4FCE-8444-A81C452342A1}" dt="2021-11-02T05:30:36.317" v="1378"/>
        <pc:sldMkLst>
          <pc:docMk/>
          <pc:sldMk cId="4106892582" sldId="605"/>
        </pc:sldMkLst>
        <pc:spChg chg="mod">
          <ac:chgData name="변 구훈" userId="3ff7b78a3b81e618" providerId="LiveId" clId="{257721D9-6033-4FCE-8444-A81C452342A1}" dt="2021-11-02T05:30:36.317" v="1378"/>
          <ac:spMkLst>
            <pc:docMk/>
            <pc:sldMk cId="4106892582" sldId="605"/>
            <ac:spMk id="4" creationId="{F8BDA1BD-2F8B-4E3A-A187-83406F007050}"/>
          </ac:spMkLst>
        </pc:spChg>
        <pc:picChg chg="add mod">
          <ac:chgData name="변 구훈" userId="3ff7b78a3b81e618" providerId="LiveId" clId="{257721D9-6033-4FCE-8444-A81C452342A1}" dt="2021-11-02T05:30:14.852" v="1360" actId="1076"/>
          <ac:picMkLst>
            <pc:docMk/>
            <pc:sldMk cId="4106892582" sldId="605"/>
            <ac:picMk id="5" creationId="{9B66430C-4F41-48B4-85FB-6308D7503323}"/>
          </ac:picMkLst>
        </pc:picChg>
      </pc:sldChg>
      <pc:sldChg chg="delSp modSp add mod">
        <pc:chgData name="변 구훈" userId="3ff7b78a3b81e618" providerId="LiveId" clId="{257721D9-6033-4FCE-8444-A81C452342A1}" dt="2021-11-02T05:31:40.009" v="1410"/>
        <pc:sldMkLst>
          <pc:docMk/>
          <pc:sldMk cId="4105337549" sldId="606"/>
        </pc:sldMkLst>
        <pc:spChg chg="mod">
          <ac:chgData name="변 구훈" userId="3ff7b78a3b81e618" providerId="LiveId" clId="{257721D9-6033-4FCE-8444-A81C452342A1}" dt="2021-11-02T05:31:40.009" v="1410"/>
          <ac:spMkLst>
            <pc:docMk/>
            <pc:sldMk cId="4105337549" sldId="606"/>
            <ac:spMk id="4" creationId="{F8BDA1BD-2F8B-4E3A-A187-83406F007050}"/>
          </ac:spMkLst>
        </pc:spChg>
        <pc:picChg chg="del">
          <ac:chgData name="변 구훈" userId="3ff7b78a3b81e618" providerId="LiveId" clId="{257721D9-6033-4FCE-8444-A81C452342A1}" dt="2021-11-02T05:31:20.606" v="1398" actId="478"/>
          <ac:picMkLst>
            <pc:docMk/>
            <pc:sldMk cId="4105337549" sldId="606"/>
            <ac:picMk id="5" creationId="{9B66430C-4F41-48B4-85FB-6308D7503323}"/>
          </ac:picMkLst>
        </pc:picChg>
      </pc:sldChg>
      <pc:sldChg chg="addSp delSp modSp add mod">
        <pc:chgData name="변 구훈" userId="3ff7b78a3b81e618" providerId="LiveId" clId="{257721D9-6033-4FCE-8444-A81C452342A1}" dt="2021-11-02T05:36:45.531" v="1549" actId="1076"/>
        <pc:sldMkLst>
          <pc:docMk/>
          <pc:sldMk cId="3436188456" sldId="607"/>
        </pc:sldMkLst>
        <pc:spChg chg="del mod">
          <ac:chgData name="변 구훈" userId="3ff7b78a3b81e618" providerId="LiveId" clId="{257721D9-6033-4FCE-8444-A81C452342A1}" dt="2021-11-02T05:32:50.994" v="1419" actId="478"/>
          <ac:spMkLst>
            <pc:docMk/>
            <pc:sldMk cId="3436188456" sldId="607"/>
            <ac:spMk id="4" creationId="{F8BDA1BD-2F8B-4E3A-A187-83406F007050}"/>
          </ac:spMkLst>
        </pc:spChg>
        <pc:spChg chg="add del mod">
          <ac:chgData name="변 구훈" userId="3ff7b78a3b81e618" providerId="LiveId" clId="{257721D9-6033-4FCE-8444-A81C452342A1}" dt="2021-11-02T05:35:49.421" v="1524" actId="478"/>
          <ac:spMkLst>
            <pc:docMk/>
            <pc:sldMk cId="3436188456" sldId="607"/>
            <ac:spMk id="10" creationId="{868D47AE-F7AF-4834-8E63-AE7A1B5D6100}"/>
          </ac:spMkLst>
        </pc:spChg>
        <pc:spChg chg="add mod">
          <ac:chgData name="변 구훈" userId="3ff7b78a3b81e618" providerId="LiveId" clId="{257721D9-6033-4FCE-8444-A81C452342A1}" dt="2021-11-02T05:36:45.531" v="1549" actId="1076"/>
          <ac:spMkLst>
            <pc:docMk/>
            <pc:sldMk cId="3436188456" sldId="607"/>
            <ac:spMk id="11" creationId="{9639B03E-997B-44AB-B543-540F587FEBAF}"/>
          </ac:spMkLst>
        </pc:spChg>
        <pc:grpChg chg="add del mod">
          <ac:chgData name="변 구훈" userId="3ff7b78a3b81e618" providerId="LiveId" clId="{257721D9-6033-4FCE-8444-A81C452342A1}" dt="2021-11-02T05:34:05.812" v="1474" actId="165"/>
          <ac:grpSpMkLst>
            <pc:docMk/>
            <pc:sldMk cId="3436188456" sldId="607"/>
            <ac:grpSpMk id="8" creationId="{87C0A86D-6F0F-49CB-8BFD-424EFC773F5D}"/>
          </ac:grpSpMkLst>
        </pc:grpChg>
        <pc:grpChg chg="add mod">
          <ac:chgData name="변 구훈" userId="3ff7b78a3b81e618" providerId="LiveId" clId="{257721D9-6033-4FCE-8444-A81C452342A1}" dt="2021-11-02T05:35:37.946" v="1521" actId="1076"/>
          <ac:grpSpMkLst>
            <pc:docMk/>
            <pc:sldMk cId="3436188456" sldId="607"/>
            <ac:grpSpMk id="9" creationId="{C5185333-EC37-4EAD-AFBA-5B45C5E84A01}"/>
          </ac:grpSpMkLst>
        </pc:grpChg>
        <pc:picChg chg="add mod topLvl">
          <ac:chgData name="변 구훈" userId="3ff7b78a3b81e618" providerId="LiveId" clId="{257721D9-6033-4FCE-8444-A81C452342A1}" dt="2021-11-02T05:34:12.452" v="1476" actId="164"/>
          <ac:picMkLst>
            <pc:docMk/>
            <pc:sldMk cId="3436188456" sldId="607"/>
            <ac:picMk id="5" creationId="{DFD7BA86-D587-4C50-9BA8-121A1AC3A5D6}"/>
          </ac:picMkLst>
        </pc:picChg>
        <pc:picChg chg="add mod topLvl">
          <ac:chgData name="변 구훈" userId="3ff7b78a3b81e618" providerId="LiveId" clId="{257721D9-6033-4FCE-8444-A81C452342A1}" dt="2021-11-02T05:34:12.452" v="1476" actId="164"/>
          <ac:picMkLst>
            <pc:docMk/>
            <pc:sldMk cId="3436188456" sldId="607"/>
            <ac:picMk id="7" creationId="{3F4B4918-C835-4145-8CA4-F3009BE36F2A}"/>
          </ac:picMkLst>
        </pc:picChg>
      </pc:sldChg>
      <pc:sldChg chg="addSp delSp modSp add mod">
        <pc:chgData name="변 구훈" userId="3ff7b78a3b81e618" providerId="LiveId" clId="{257721D9-6033-4FCE-8444-A81C452342A1}" dt="2021-11-02T05:37:56.447" v="1648" actId="1076"/>
        <pc:sldMkLst>
          <pc:docMk/>
          <pc:sldMk cId="2484141915" sldId="608"/>
        </pc:sldMkLst>
        <pc:spChg chg="mod">
          <ac:chgData name="변 구훈" userId="3ff7b78a3b81e618" providerId="LiveId" clId="{257721D9-6033-4FCE-8444-A81C452342A1}" dt="2021-11-02T05:36:57.087" v="1558" actId="20577"/>
          <ac:spMkLst>
            <pc:docMk/>
            <pc:sldMk cId="2484141915" sldId="608"/>
            <ac:spMk id="2" creationId="{00000000-0000-0000-0000-000000000000}"/>
          </ac:spMkLst>
        </pc:spChg>
        <pc:spChg chg="add mod">
          <ac:chgData name="변 구훈" userId="3ff7b78a3b81e618" providerId="LiveId" clId="{257721D9-6033-4FCE-8444-A81C452342A1}" dt="2021-11-02T05:37:45.516" v="1644"/>
          <ac:spMkLst>
            <pc:docMk/>
            <pc:sldMk cId="2484141915" sldId="608"/>
            <ac:spMk id="8" creationId="{5B507ECD-9B80-4242-B131-E2BAD7B90A23}"/>
          </ac:spMkLst>
        </pc:spChg>
        <pc:spChg chg="del">
          <ac:chgData name="변 구훈" userId="3ff7b78a3b81e618" providerId="LiveId" clId="{257721D9-6033-4FCE-8444-A81C452342A1}" dt="2021-11-02T05:37:02.350" v="1559" actId="478"/>
          <ac:spMkLst>
            <pc:docMk/>
            <pc:sldMk cId="2484141915" sldId="608"/>
            <ac:spMk id="11" creationId="{9639B03E-997B-44AB-B543-540F587FEBAF}"/>
          </ac:spMkLst>
        </pc:spChg>
        <pc:grpChg chg="del">
          <ac:chgData name="변 구훈" userId="3ff7b78a3b81e618" providerId="LiveId" clId="{257721D9-6033-4FCE-8444-A81C452342A1}" dt="2021-11-02T05:37:02.350" v="1559" actId="478"/>
          <ac:grpSpMkLst>
            <pc:docMk/>
            <pc:sldMk cId="2484141915" sldId="608"/>
            <ac:grpSpMk id="9" creationId="{C5185333-EC37-4EAD-AFBA-5B45C5E84A01}"/>
          </ac:grpSpMkLst>
        </pc:grpChg>
        <pc:picChg chg="add mod">
          <ac:chgData name="변 구훈" userId="3ff7b78a3b81e618" providerId="LiveId" clId="{257721D9-6033-4FCE-8444-A81C452342A1}" dt="2021-11-02T05:37:56.447" v="1648" actId="1076"/>
          <ac:picMkLst>
            <pc:docMk/>
            <pc:sldMk cId="2484141915" sldId="608"/>
            <ac:picMk id="4" creationId="{224BFACC-A4DA-4046-BDB4-43E0ACF82D22}"/>
          </ac:picMkLst>
        </pc:picChg>
      </pc:sldChg>
      <pc:sldChg chg="addSp delSp modSp add mod">
        <pc:chgData name="변 구훈" userId="3ff7b78a3b81e618" providerId="LiveId" clId="{257721D9-6033-4FCE-8444-A81C452342A1}" dt="2021-11-02T05:39:07.043" v="1668" actId="1076"/>
        <pc:sldMkLst>
          <pc:docMk/>
          <pc:sldMk cId="2014320430" sldId="609"/>
        </pc:sldMkLst>
        <pc:spChg chg="mod">
          <ac:chgData name="변 구훈" userId="3ff7b78a3b81e618" providerId="LiveId" clId="{257721D9-6033-4FCE-8444-A81C452342A1}" dt="2021-11-02T05:38:56.719" v="1665"/>
          <ac:spMkLst>
            <pc:docMk/>
            <pc:sldMk cId="2014320430" sldId="609"/>
            <ac:spMk id="8" creationId="{5B507ECD-9B80-4242-B131-E2BAD7B90A23}"/>
          </ac:spMkLst>
        </pc:spChg>
        <pc:picChg chg="del">
          <ac:chgData name="변 구훈" userId="3ff7b78a3b81e618" providerId="LiveId" clId="{257721D9-6033-4FCE-8444-A81C452342A1}" dt="2021-11-02T05:38:36.344" v="1653" actId="478"/>
          <ac:picMkLst>
            <pc:docMk/>
            <pc:sldMk cId="2014320430" sldId="609"/>
            <ac:picMk id="4" creationId="{224BFACC-A4DA-4046-BDB4-43E0ACF82D22}"/>
          </ac:picMkLst>
        </pc:picChg>
        <pc:picChg chg="add mod">
          <ac:chgData name="변 구훈" userId="3ff7b78a3b81e618" providerId="LiveId" clId="{257721D9-6033-4FCE-8444-A81C452342A1}" dt="2021-11-02T05:39:07.043" v="1668" actId="1076"/>
          <ac:picMkLst>
            <pc:docMk/>
            <pc:sldMk cId="2014320430" sldId="609"/>
            <ac:picMk id="5" creationId="{8429ABE7-D370-467F-99F9-BD1B5420B2D6}"/>
          </ac:picMkLst>
        </pc:picChg>
      </pc:sldChg>
      <pc:sldChg chg="addSp delSp modSp add mod">
        <pc:chgData name="변 구훈" userId="3ff7b78a3b81e618" providerId="LiveId" clId="{257721D9-6033-4FCE-8444-A81C452342A1}" dt="2021-11-02T05:41:11.843" v="1757" actId="1076"/>
        <pc:sldMkLst>
          <pc:docMk/>
          <pc:sldMk cId="3907170306" sldId="610"/>
        </pc:sldMkLst>
        <pc:spChg chg="mod">
          <ac:chgData name="변 구훈" userId="3ff7b78a3b81e618" providerId="LiveId" clId="{257721D9-6033-4FCE-8444-A81C452342A1}" dt="2021-11-02T05:41:03.500" v="1753"/>
          <ac:spMkLst>
            <pc:docMk/>
            <pc:sldMk cId="3907170306" sldId="610"/>
            <ac:spMk id="8" creationId="{5B507ECD-9B80-4242-B131-E2BAD7B90A23}"/>
          </ac:spMkLst>
        </pc:spChg>
        <pc:picChg chg="add del mod">
          <ac:chgData name="변 구훈" userId="3ff7b78a3b81e618" providerId="LiveId" clId="{257721D9-6033-4FCE-8444-A81C452342A1}" dt="2021-11-02T05:40:55.603" v="1743" actId="21"/>
          <ac:picMkLst>
            <pc:docMk/>
            <pc:sldMk cId="3907170306" sldId="610"/>
            <ac:picMk id="4" creationId="{83CFD593-4DDA-46CA-9CBB-055CA30B5112}"/>
          </ac:picMkLst>
        </pc:picChg>
        <pc:picChg chg="del">
          <ac:chgData name="변 구훈" userId="3ff7b78a3b81e618" providerId="LiveId" clId="{257721D9-6033-4FCE-8444-A81C452342A1}" dt="2021-11-02T05:39:34.167" v="1670" actId="478"/>
          <ac:picMkLst>
            <pc:docMk/>
            <pc:sldMk cId="3907170306" sldId="610"/>
            <ac:picMk id="5" creationId="{8429ABE7-D370-467F-99F9-BD1B5420B2D6}"/>
          </ac:picMkLst>
        </pc:picChg>
        <pc:picChg chg="add mod">
          <ac:chgData name="변 구훈" userId="3ff7b78a3b81e618" providerId="LiveId" clId="{257721D9-6033-4FCE-8444-A81C452342A1}" dt="2021-11-02T05:41:11.843" v="1757" actId="1076"/>
          <ac:picMkLst>
            <pc:docMk/>
            <pc:sldMk cId="3907170306" sldId="610"/>
            <ac:picMk id="7" creationId="{9C25A29A-D1A4-43F9-AF8F-4D71EC6265E4}"/>
          </ac:picMkLst>
        </pc:picChg>
      </pc:sldChg>
      <pc:sldChg chg="delSp modSp add mod">
        <pc:chgData name="변 구훈" userId="3ff7b78a3b81e618" providerId="LiveId" clId="{257721D9-6033-4FCE-8444-A81C452342A1}" dt="2021-11-02T05:43:28.195" v="1898" actId="20577"/>
        <pc:sldMkLst>
          <pc:docMk/>
          <pc:sldMk cId="2266257239" sldId="611"/>
        </pc:sldMkLst>
        <pc:spChg chg="mod">
          <ac:chgData name="변 구훈" userId="3ff7b78a3b81e618" providerId="LiveId" clId="{257721D9-6033-4FCE-8444-A81C452342A1}" dt="2021-11-02T05:41:45.752" v="1780"/>
          <ac:spMkLst>
            <pc:docMk/>
            <pc:sldMk cId="2266257239" sldId="611"/>
            <ac:spMk id="2" creationId="{00000000-0000-0000-0000-000000000000}"/>
          </ac:spMkLst>
        </pc:spChg>
        <pc:spChg chg="mod">
          <ac:chgData name="변 구훈" userId="3ff7b78a3b81e618" providerId="LiveId" clId="{257721D9-6033-4FCE-8444-A81C452342A1}" dt="2021-11-02T05:43:28.195" v="1898" actId="20577"/>
          <ac:spMkLst>
            <pc:docMk/>
            <pc:sldMk cId="2266257239" sldId="611"/>
            <ac:spMk id="5" creationId="{1CEF7C35-614A-4C31-A7F9-A7952E98A1ED}"/>
          </ac:spMkLst>
        </pc:spChg>
        <pc:picChg chg="del">
          <ac:chgData name="변 구훈" userId="3ff7b78a3b81e618" providerId="LiveId" clId="{257721D9-6033-4FCE-8444-A81C452342A1}" dt="2021-11-02T05:42:17.748" v="1828" actId="478"/>
          <ac:picMkLst>
            <pc:docMk/>
            <pc:sldMk cId="2266257239" sldId="611"/>
            <ac:picMk id="8" creationId="{C9DF7F47-7C44-4D91-91F8-88656A0D7B0A}"/>
          </ac:picMkLst>
        </pc:picChg>
      </pc:sldChg>
      <pc:sldChg chg="add del">
        <pc:chgData name="변 구훈" userId="3ff7b78a3b81e618" providerId="LiveId" clId="{257721D9-6033-4FCE-8444-A81C452342A1}" dt="2021-11-02T05:41:26.607" v="1759"/>
        <pc:sldMkLst>
          <pc:docMk/>
          <pc:sldMk cId="3541716157" sldId="611"/>
        </pc:sldMkLst>
      </pc:sldChg>
      <pc:sldChg chg="addSp delSp modSp add mod">
        <pc:chgData name="변 구훈" userId="3ff7b78a3b81e618" providerId="LiveId" clId="{257721D9-6033-4FCE-8444-A81C452342A1}" dt="2021-11-02T05:44:12.517" v="1936" actId="1076"/>
        <pc:sldMkLst>
          <pc:docMk/>
          <pc:sldMk cId="744182056" sldId="612"/>
        </pc:sldMkLst>
        <pc:spChg chg="del">
          <ac:chgData name="변 구훈" userId="3ff7b78a3b81e618" providerId="LiveId" clId="{257721D9-6033-4FCE-8444-A81C452342A1}" dt="2021-11-02T05:43:43.458" v="1900" actId="478"/>
          <ac:spMkLst>
            <pc:docMk/>
            <pc:sldMk cId="744182056" sldId="612"/>
            <ac:spMk id="5" creationId="{1CEF7C35-614A-4C31-A7F9-A7952E98A1ED}"/>
          </ac:spMkLst>
        </pc:spChg>
        <pc:spChg chg="add mod">
          <ac:chgData name="변 구훈" userId="3ff7b78a3b81e618" providerId="LiveId" clId="{257721D9-6033-4FCE-8444-A81C452342A1}" dt="2021-11-02T05:44:11.372" v="1934" actId="1076"/>
          <ac:spMkLst>
            <pc:docMk/>
            <pc:sldMk cId="744182056" sldId="612"/>
            <ac:spMk id="6" creationId="{54B1648A-F426-4AE7-8792-502B05B13E7C}"/>
          </ac:spMkLst>
        </pc:spChg>
        <pc:picChg chg="add mod">
          <ac:chgData name="변 구훈" userId="3ff7b78a3b81e618" providerId="LiveId" clId="{257721D9-6033-4FCE-8444-A81C452342A1}" dt="2021-11-02T05:44:12.517" v="1936" actId="1076"/>
          <ac:picMkLst>
            <pc:docMk/>
            <pc:sldMk cId="744182056" sldId="612"/>
            <ac:picMk id="4" creationId="{25C8E0BD-18F1-4AA1-AB0E-A12E7B1A0D2C}"/>
          </ac:picMkLst>
        </pc:picChg>
      </pc:sldChg>
      <pc:sldChg chg="modSp add mod">
        <pc:chgData name="변 구훈" userId="3ff7b78a3b81e618" providerId="LiveId" clId="{257721D9-6033-4FCE-8444-A81C452342A1}" dt="2021-11-02T05:45:32.061" v="2108"/>
        <pc:sldMkLst>
          <pc:docMk/>
          <pc:sldMk cId="2116606855" sldId="613"/>
        </pc:sldMkLst>
        <pc:spChg chg="mod">
          <ac:chgData name="변 구훈" userId="3ff7b78a3b81e618" providerId="LiveId" clId="{257721D9-6033-4FCE-8444-A81C452342A1}" dt="2021-11-02T05:45:32.061" v="2108"/>
          <ac:spMkLst>
            <pc:docMk/>
            <pc:sldMk cId="2116606855" sldId="613"/>
            <ac:spMk id="6" creationId="{54B1648A-F426-4AE7-8792-502B05B13E7C}"/>
          </ac:spMkLst>
        </pc:spChg>
        <pc:picChg chg="mod">
          <ac:chgData name="변 구훈" userId="3ff7b78a3b81e618" providerId="LiveId" clId="{257721D9-6033-4FCE-8444-A81C452342A1}" dt="2021-11-02T05:44:30.079" v="1938" actId="1076"/>
          <ac:picMkLst>
            <pc:docMk/>
            <pc:sldMk cId="2116606855" sldId="613"/>
            <ac:picMk id="4" creationId="{25C8E0BD-18F1-4AA1-AB0E-A12E7B1A0D2C}"/>
          </ac:picMkLst>
        </pc:picChg>
      </pc:sldChg>
      <pc:sldChg chg="addSp delSp modSp add mod">
        <pc:chgData name="변 구훈" userId="3ff7b78a3b81e618" providerId="LiveId" clId="{257721D9-6033-4FCE-8444-A81C452342A1}" dt="2021-11-02T05:45:48.157" v="2113" actId="1076"/>
        <pc:sldMkLst>
          <pc:docMk/>
          <pc:sldMk cId="274592991" sldId="614"/>
        </pc:sldMkLst>
        <pc:spChg chg="del">
          <ac:chgData name="변 구훈" userId="3ff7b78a3b81e618" providerId="LiveId" clId="{257721D9-6033-4FCE-8444-A81C452342A1}" dt="2021-11-02T05:45:44.580" v="2110" actId="478"/>
          <ac:spMkLst>
            <pc:docMk/>
            <pc:sldMk cId="274592991" sldId="614"/>
            <ac:spMk id="6" creationId="{54B1648A-F426-4AE7-8792-502B05B13E7C}"/>
          </ac:spMkLst>
        </pc:spChg>
        <pc:picChg chg="del">
          <ac:chgData name="변 구훈" userId="3ff7b78a3b81e618" providerId="LiveId" clId="{257721D9-6033-4FCE-8444-A81C452342A1}" dt="2021-11-02T05:45:44.580" v="2110" actId="478"/>
          <ac:picMkLst>
            <pc:docMk/>
            <pc:sldMk cId="274592991" sldId="614"/>
            <ac:picMk id="4" creationId="{25C8E0BD-18F1-4AA1-AB0E-A12E7B1A0D2C}"/>
          </ac:picMkLst>
        </pc:picChg>
        <pc:picChg chg="add mod">
          <ac:chgData name="변 구훈" userId="3ff7b78a3b81e618" providerId="LiveId" clId="{257721D9-6033-4FCE-8444-A81C452342A1}" dt="2021-11-02T05:45:48.157" v="2113" actId="1076"/>
          <ac:picMkLst>
            <pc:docMk/>
            <pc:sldMk cId="274592991" sldId="614"/>
            <ac:picMk id="5" creationId="{C58C2556-3D01-41A5-8A20-0A913684E7D9}"/>
          </ac:picMkLst>
        </pc:picChg>
      </pc:sldChg>
      <pc:sldChg chg="addSp delSp modSp add mod">
        <pc:chgData name="변 구훈" userId="3ff7b78a3b81e618" providerId="LiveId" clId="{257721D9-6033-4FCE-8444-A81C452342A1}" dt="2021-11-02T05:46:03.359" v="2118" actId="1076"/>
        <pc:sldMkLst>
          <pc:docMk/>
          <pc:sldMk cId="1463803900" sldId="615"/>
        </pc:sldMkLst>
        <pc:picChg chg="add mod">
          <ac:chgData name="변 구훈" userId="3ff7b78a3b81e618" providerId="LiveId" clId="{257721D9-6033-4FCE-8444-A81C452342A1}" dt="2021-11-02T05:46:03.359" v="2118" actId="1076"/>
          <ac:picMkLst>
            <pc:docMk/>
            <pc:sldMk cId="1463803900" sldId="615"/>
            <ac:picMk id="4" creationId="{7C864D97-CE5B-4893-876E-F438B92640BC}"/>
          </ac:picMkLst>
        </pc:picChg>
        <pc:picChg chg="del">
          <ac:chgData name="변 구훈" userId="3ff7b78a3b81e618" providerId="LiveId" clId="{257721D9-6033-4FCE-8444-A81C452342A1}" dt="2021-11-02T05:45:59.971" v="2115" actId="478"/>
          <ac:picMkLst>
            <pc:docMk/>
            <pc:sldMk cId="1463803900" sldId="615"/>
            <ac:picMk id="5" creationId="{C58C2556-3D01-41A5-8A20-0A913684E7D9}"/>
          </ac:picMkLst>
        </pc:picChg>
      </pc:sldChg>
      <pc:sldChg chg="addSp delSp modSp add mod">
        <pc:chgData name="변 구훈" userId="3ff7b78a3b81e618" providerId="LiveId" clId="{257721D9-6033-4FCE-8444-A81C452342A1}" dt="2021-11-02T05:46:29.826" v="2124" actId="1076"/>
        <pc:sldMkLst>
          <pc:docMk/>
          <pc:sldMk cId="1437159149" sldId="616"/>
        </pc:sldMkLst>
        <pc:picChg chg="del">
          <ac:chgData name="변 구훈" userId="3ff7b78a3b81e618" providerId="LiveId" clId="{257721D9-6033-4FCE-8444-A81C452342A1}" dt="2021-11-02T05:46:24.067" v="2120" actId="478"/>
          <ac:picMkLst>
            <pc:docMk/>
            <pc:sldMk cId="1437159149" sldId="616"/>
            <ac:picMk id="4" creationId="{7C864D97-CE5B-4893-876E-F438B92640BC}"/>
          </ac:picMkLst>
        </pc:picChg>
        <pc:picChg chg="add mod">
          <ac:chgData name="변 구훈" userId="3ff7b78a3b81e618" providerId="LiveId" clId="{257721D9-6033-4FCE-8444-A81C452342A1}" dt="2021-11-02T05:46:29.826" v="2124" actId="1076"/>
          <ac:picMkLst>
            <pc:docMk/>
            <pc:sldMk cId="1437159149" sldId="616"/>
            <ac:picMk id="5" creationId="{D5D66252-87D1-48A7-84D2-1CC2B053DAE0}"/>
          </ac:picMkLst>
        </pc:picChg>
      </pc:sldChg>
      <pc:sldChg chg="addSp delSp modSp add mod">
        <pc:chgData name="변 구훈" userId="3ff7b78a3b81e618" providerId="LiveId" clId="{257721D9-6033-4FCE-8444-A81C452342A1}" dt="2021-11-02T05:47:02.995" v="2135" actId="1076"/>
        <pc:sldMkLst>
          <pc:docMk/>
          <pc:sldMk cId="789366005" sldId="617"/>
        </pc:sldMkLst>
        <pc:grpChg chg="add mod">
          <ac:chgData name="변 구훈" userId="3ff7b78a3b81e618" providerId="LiveId" clId="{257721D9-6033-4FCE-8444-A81C452342A1}" dt="2021-11-02T05:47:02.995" v="2135" actId="1076"/>
          <ac:grpSpMkLst>
            <pc:docMk/>
            <pc:sldMk cId="789366005" sldId="617"/>
            <ac:grpSpMk id="8" creationId="{47E81C33-0E81-469F-9BFF-06755ECEF388}"/>
          </ac:grpSpMkLst>
        </pc:grpChg>
        <pc:picChg chg="add mod">
          <ac:chgData name="변 구훈" userId="3ff7b78a3b81e618" providerId="LiveId" clId="{257721D9-6033-4FCE-8444-A81C452342A1}" dt="2021-11-02T05:47:00.822" v="2134" actId="164"/>
          <ac:picMkLst>
            <pc:docMk/>
            <pc:sldMk cId="789366005" sldId="617"/>
            <ac:picMk id="4" creationId="{1CE5081F-797C-4C9A-A62B-6091B5C75A29}"/>
          </ac:picMkLst>
        </pc:picChg>
        <pc:picChg chg="del">
          <ac:chgData name="변 구훈" userId="3ff7b78a3b81e618" providerId="LiveId" clId="{257721D9-6033-4FCE-8444-A81C452342A1}" dt="2021-11-02T05:46:32.291" v="2126" actId="478"/>
          <ac:picMkLst>
            <pc:docMk/>
            <pc:sldMk cId="789366005" sldId="617"/>
            <ac:picMk id="5" creationId="{D5D66252-87D1-48A7-84D2-1CC2B053DAE0}"/>
          </ac:picMkLst>
        </pc:picChg>
        <pc:picChg chg="add mod">
          <ac:chgData name="변 구훈" userId="3ff7b78a3b81e618" providerId="LiveId" clId="{257721D9-6033-4FCE-8444-A81C452342A1}" dt="2021-11-02T05:47:00.822" v="2134" actId="164"/>
          <ac:picMkLst>
            <pc:docMk/>
            <pc:sldMk cId="789366005" sldId="617"/>
            <ac:picMk id="7" creationId="{92501766-9936-4F8A-9891-B6F8EDA61893}"/>
          </ac:picMkLst>
        </pc:picChg>
      </pc:sldChg>
      <pc:sldChg chg="addSp delSp modSp add mod">
        <pc:chgData name="변 구훈" userId="3ff7b78a3b81e618" providerId="LiveId" clId="{257721D9-6033-4FCE-8444-A81C452342A1}" dt="2021-11-02T05:47:24.033" v="2140" actId="1076"/>
        <pc:sldMkLst>
          <pc:docMk/>
          <pc:sldMk cId="2832302859" sldId="618"/>
        </pc:sldMkLst>
        <pc:grpChg chg="del">
          <ac:chgData name="변 구훈" userId="3ff7b78a3b81e618" providerId="LiveId" clId="{257721D9-6033-4FCE-8444-A81C452342A1}" dt="2021-11-02T05:47:06.420" v="2137" actId="478"/>
          <ac:grpSpMkLst>
            <pc:docMk/>
            <pc:sldMk cId="2832302859" sldId="618"/>
            <ac:grpSpMk id="8" creationId="{47E81C33-0E81-469F-9BFF-06755ECEF388}"/>
          </ac:grpSpMkLst>
        </pc:grpChg>
        <pc:picChg chg="add mod">
          <ac:chgData name="변 구훈" userId="3ff7b78a3b81e618" providerId="LiveId" clId="{257721D9-6033-4FCE-8444-A81C452342A1}" dt="2021-11-02T05:47:24.033" v="2140" actId="1076"/>
          <ac:picMkLst>
            <pc:docMk/>
            <pc:sldMk cId="2832302859" sldId="618"/>
            <ac:picMk id="5" creationId="{E405BD60-622D-4E1C-BE86-1C570C2F67E1}"/>
          </ac:picMkLst>
        </pc:picChg>
      </pc:sldChg>
      <pc:sldChg chg="addSp delSp modSp add mod">
        <pc:chgData name="변 구훈" userId="3ff7b78a3b81e618" providerId="LiveId" clId="{257721D9-6033-4FCE-8444-A81C452342A1}" dt="2021-11-02T05:48:43.694" v="2203" actId="20577"/>
        <pc:sldMkLst>
          <pc:docMk/>
          <pc:sldMk cId="3109355237" sldId="619"/>
        </pc:sldMkLst>
        <pc:spChg chg="add mod">
          <ac:chgData name="변 구훈" userId="3ff7b78a3b81e618" providerId="LiveId" clId="{257721D9-6033-4FCE-8444-A81C452342A1}" dt="2021-11-02T05:48:43.694" v="2203" actId="20577"/>
          <ac:spMkLst>
            <pc:docMk/>
            <pc:sldMk cId="3109355237" sldId="619"/>
            <ac:spMk id="8" creationId="{FA8513A3-C872-4071-B3E1-2B8A157E0CA0}"/>
          </ac:spMkLst>
        </pc:spChg>
        <pc:picChg chg="add mod">
          <ac:chgData name="변 구훈" userId="3ff7b78a3b81e618" providerId="LiveId" clId="{257721D9-6033-4FCE-8444-A81C452342A1}" dt="2021-11-02T05:48:17.040" v="2175" actId="1035"/>
          <ac:picMkLst>
            <pc:docMk/>
            <pc:sldMk cId="3109355237" sldId="619"/>
            <ac:picMk id="4" creationId="{0F250580-58FF-4A92-8141-915B70A49975}"/>
          </ac:picMkLst>
        </pc:picChg>
        <pc:picChg chg="del">
          <ac:chgData name="변 구훈" userId="3ff7b78a3b81e618" providerId="LiveId" clId="{257721D9-6033-4FCE-8444-A81C452342A1}" dt="2021-11-02T05:47:49.540" v="2142" actId="478"/>
          <ac:picMkLst>
            <pc:docMk/>
            <pc:sldMk cId="3109355237" sldId="619"/>
            <ac:picMk id="5" creationId="{E405BD60-622D-4E1C-BE86-1C570C2F67E1}"/>
          </ac:picMkLst>
        </pc:picChg>
        <pc:picChg chg="add mod">
          <ac:chgData name="변 구훈" userId="3ff7b78a3b81e618" providerId="LiveId" clId="{257721D9-6033-4FCE-8444-A81C452342A1}" dt="2021-11-02T05:48:17.040" v="2175" actId="1035"/>
          <ac:picMkLst>
            <pc:docMk/>
            <pc:sldMk cId="3109355237" sldId="619"/>
            <ac:picMk id="7" creationId="{F7414C19-5D63-41A0-8A7B-AABA27499C7B}"/>
          </ac:picMkLst>
        </pc:picChg>
      </pc:sldChg>
      <pc:sldChg chg="addSp delSp modSp add mod">
        <pc:chgData name="변 구훈" userId="3ff7b78a3b81e618" providerId="LiveId" clId="{257721D9-6033-4FCE-8444-A81C452342A1}" dt="2021-11-02T05:49:37.890" v="2212" actId="1076"/>
        <pc:sldMkLst>
          <pc:docMk/>
          <pc:sldMk cId="3686317774" sldId="620"/>
        </pc:sldMkLst>
        <pc:spChg chg="del">
          <ac:chgData name="변 구훈" userId="3ff7b78a3b81e618" providerId="LiveId" clId="{257721D9-6033-4FCE-8444-A81C452342A1}" dt="2021-11-02T05:49:05.371" v="2205" actId="478"/>
          <ac:spMkLst>
            <pc:docMk/>
            <pc:sldMk cId="3686317774" sldId="620"/>
            <ac:spMk id="8" creationId="{FA8513A3-C872-4071-B3E1-2B8A157E0CA0}"/>
          </ac:spMkLst>
        </pc:spChg>
        <pc:spChg chg="add mod">
          <ac:chgData name="변 구훈" userId="3ff7b78a3b81e618" providerId="LiveId" clId="{257721D9-6033-4FCE-8444-A81C452342A1}" dt="2021-11-02T05:49:31.199" v="2211"/>
          <ac:spMkLst>
            <pc:docMk/>
            <pc:sldMk cId="3686317774" sldId="620"/>
            <ac:spMk id="9" creationId="{8AE78B94-D595-4C61-93FF-C88B245666AD}"/>
          </ac:spMkLst>
        </pc:spChg>
        <pc:picChg chg="del">
          <ac:chgData name="변 구훈" userId="3ff7b78a3b81e618" providerId="LiveId" clId="{257721D9-6033-4FCE-8444-A81C452342A1}" dt="2021-11-02T05:49:05.371" v="2205" actId="478"/>
          <ac:picMkLst>
            <pc:docMk/>
            <pc:sldMk cId="3686317774" sldId="620"/>
            <ac:picMk id="4" creationId="{0F250580-58FF-4A92-8141-915B70A49975}"/>
          </ac:picMkLst>
        </pc:picChg>
        <pc:picChg chg="add mod">
          <ac:chgData name="변 구훈" userId="3ff7b78a3b81e618" providerId="LiveId" clId="{257721D9-6033-4FCE-8444-A81C452342A1}" dt="2021-11-02T05:49:37.890" v="2212" actId="1076"/>
          <ac:picMkLst>
            <pc:docMk/>
            <pc:sldMk cId="3686317774" sldId="620"/>
            <ac:picMk id="5" creationId="{CC23FCF7-36BF-4EA8-A23B-C99829B87750}"/>
          </ac:picMkLst>
        </pc:picChg>
        <pc:picChg chg="del">
          <ac:chgData name="변 구훈" userId="3ff7b78a3b81e618" providerId="LiveId" clId="{257721D9-6033-4FCE-8444-A81C452342A1}" dt="2021-11-02T05:49:05.371" v="2205" actId="478"/>
          <ac:picMkLst>
            <pc:docMk/>
            <pc:sldMk cId="3686317774" sldId="620"/>
            <ac:picMk id="7" creationId="{F7414C19-5D63-41A0-8A7B-AABA27499C7B}"/>
          </ac:picMkLst>
        </pc:picChg>
      </pc:sldChg>
      <pc:sldChg chg="addSp delSp modSp add mod">
        <pc:chgData name="변 구훈" userId="3ff7b78a3b81e618" providerId="LiveId" clId="{257721D9-6033-4FCE-8444-A81C452342A1}" dt="2021-11-02T05:52:05.663" v="2361" actId="1076"/>
        <pc:sldMkLst>
          <pc:docMk/>
          <pc:sldMk cId="938445176" sldId="621"/>
        </pc:sldMkLst>
        <pc:spChg chg="mod">
          <ac:chgData name="변 구훈" userId="3ff7b78a3b81e618" providerId="LiveId" clId="{257721D9-6033-4FCE-8444-A81C452342A1}" dt="2021-11-02T05:49:54.405" v="2237"/>
          <ac:spMkLst>
            <pc:docMk/>
            <pc:sldMk cId="938445176" sldId="621"/>
            <ac:spMk id="2" creationId="{00000000-0000-0000-0000-000000000000}"/>
          </ac:spMkLst>
        </pc:spChg>
        <pc:spChg chg="del mod">
          <ac:chgData name="변 구훈" userId="3ff7b78a3b81e618" providerId="LiveId" clId="{257721D9-6033-4FCE-8444-A81C452342A1}" dt="2021-11-02T05:51:54.610" v="2358" actId="478"/>
          <ac:spMkLst>
            <pc:docMk/>
            <pc:sldMk cId="938445176" sldId="621"/>
            <ac:spMk id="9" creationId="{8AE78B94-D595-4C61-93FF-C88B245666AD}"/>
          </ac:spMkLst>
        </pc:spChg>
        <pc:picChg chg="add mod">
          <ac:chgData name="변 구훈" userId="3ff7b78a3b81e618" providerId="LiveId" clId="{257721D9-6033-4FCE-8444-A81C452342A1}" dt="2021-11-02T05:52:05.663" v="2361" actId="1076"/>
          <ac:picMkLst>
            <pc:docMk/>
            <pc:sldMk cId="938445176" sldId="621"/>
            <ac:picMk id="4" creationId="{3220BE90-EE61-4DEE-AED4-DF7740108523}"/>
          </ac:picMkLst>
        </pc:picChg>
        <pc:picChg chg="del">
          <ac:chgData name="변 구훈" userId="3ff7b78a3b81e618" providerId="LiveId" clId="{257721D9-6033-4FCE-8444-A81C452342A1}" dt="2021-11-02T05:50:09.195" v="2267" actId="478"/>
          <ac:picMkLst>
            <pc:docMk/>
            <pc:sldMk cId="938445176" sldId="621"/>
            <ac:picMk id="5" creationId="{CC23FCF7-36BF-4EA8-A23B-C99829B87750}"/>
          </ac:picMkLst>
        </pc:picChg>
      </pc:sldChg>
      <pc:sldChg chg="modSp add mod ord">
        <pc:chgData name="변 구훈" userId="3ff7b78a3b81e618" providerId="LiveId" clId="{257721D9-6033-4FCE-8444-A81C452342A1}" dt="2021-11-02T05:51:50.868" v="2357"/>
        <pc:sldMkLst>
          <pc:docMk/>
          <pc:sldMk cId="2041530020" sldId="622"/>
        </pc:sldMkLst>
        <pc:spChg chg="mod">
          <ac:chgData name="변 구훈" userId="3ff7b78a3b81e618" providerId="LiveId" clId="{257721D9-6033-4FCE-8444-A81C452342A1}" dt="2021-11-02T05:51:48.271" v="2355"/>
          <ac:spMkLst>
            <pc:docMk/>
            <pc:sldMk cId="2041530020" sldId="622"/>
            <ac:spMk id="9" creationId="{8AE78B94-D595-4C61-93FF-C88B245666AD}"/>
          </ac:spMkLst>
        </pc:spChg>
      </pc:sldChg>
      <pc:sldChg chg="addSp delSp modSp add mod">
        <pc:chgData name="변 구훈" userId="3ff7b78a3b81e618" providerId="LiveId" clId="{257721D9-6033-4FCE-8444-A81C452342A1}" dt="2021-11-02T05:52:23.793" v="2365" actId="1076"/>
        <pc:sldMkLst>
          <pc:docMk/>
          <pc:sldMk cId="2028222643" sldId="623"/>
        </pc:sldMkLst>
        <pc:picChg chg="del">
          <ac:chgData name="변 구훈" userId="3ff7b78a3b81e618" providerId="LiveId" clId="{257721D9-6033-4FCE-8444-A81C452342A1}" dt="2021-11-02T05:52:21.666" v="2363" actId="478"/>
          <ac:picMkLst>
            <pc:docMk/>
            <pc:sldMk cId="2028222643" sldId="623"/>
            <ac:picMk id="4" creationId="{3220BE90-EE61-4DEE-AED4-DF7740108523}"/>
          </ac:picMkLst>
        </pc:picChg>
        <pc:picChg chg="add mod">
          <ac:chgData name="변 구훈" userId="3ff7b78a3b81e618" providerId="LiveId" clId="{257721D9-6033-4FCE-8444-A81C452342A1}" dt="2021-11-02T05:52:23.793" v="2365" actId="1076"/>
          <ac:picMkLst>
            <pc:docMk/>
            <pc:sldMk cId="2028222643" sldId="623"/>
            <ac:picMk id="5" creationId="{4C6D3434-3A60-486F-9FDA-85E666CFEBC8}"/>
          </ac:picMkLst>
        </pc:picChg>
      </pc:sldChg>
      <pc:sldChg chg="addSp delSp modSp add mod">
        <pc:chgData name="변 구훈" userId="3ff7b78a3b81e618" providerId="LiveId" clId="{257721D9-6033-4FCE-8444-A81C452342A1}" dt="2021-11-02T05:52:56.328" v="2371" actId="1076"/>
        <pc:sldMkLst>
          <pc:docMk/>
          <pc:sldMk cId="2864561587" sldId="624"/>
        </pc:sldMkLst>
        <pc:picChg chg="add mod">
          <ac:chgData name="변 구훈" userId="3ff7b78a3b81e618" providerId="LiveId" clId="{257721D9-6033-4FCE-8444-A81C452342A1}" dt="2021-11-02T05:52:56.328" v="2371" actId="1076"/>
          <ac:picMkLst>
            <pc:docMk/>
            <pc:sldMk cId="2864561587" sldId="624"/>
            <ac:picMk id="4" creationId="{F6D0D07D-9DEE-43B5-8242-07928C69E901}"/>
          </ac:picMkLst>
        </pc:picChg>
        <pc:picChg chg="del">
          <ac:chgData name="변 구훈" userId="3ff7b78a3b81e618" providerId="LiveId" clId="{257721D9-6033-4FCE-8444-A81C452342A1}" dt="2021-11-02T05:52:52.046" v="2367" actId="478"/>
          <ac:picMkLst>
            <pc:docMk/>
            <pc:sldMk cId="2864561587" sldId="624"/>
            <ac:picMk id="5" creationId="{4C6D3434-3A60-486F-9FDA-85E666CFEBC8}"/>
          </ac:picMkLst>
        </pc:picChg>
      </pc:sldChg>
      <pc:sldChg chg="addSp delSp modSp add mod">
        <pc:chgData name="변 구훈" userId="3ff7b78a3b81e618" providerId="LiveId" clId="{257721D9-6033-4FCE-8444-A81C452342A1}" dt="2021-11-02T05:53:10.372" v="2375" actId="1076"/>
        <pc:sldMkLst>
          <pc:docMk/>
          <pc:sldMk cId="2076791657" sldId="625"/>
        </pc:sldMkLst>
        <pc:picChg chg="del">
          <ac:chgData name="변 구훈" userId="3ff7b78a3b81e618" providerId="LiveId" clId="{257721D9-6033-4FCE-8444-A81C452342A1}" dt="2021-11-02T05:53:08.672" v="2373" actId="478"/>
          <ac:picMkLst>
            <pc:docMk/>
            <pc:sldMk cId="2076791657" sldId="625"/>
            <ac:picMk id="4" creationId="{F6D0D07D-9DEE-43B5-8242-07928C69E901}"/>
          </ac:picMkLst>
        </pc:picChg>
        <pc:picChg chg="add mod">
          <ac:chgData name="변 구훈" userId="3ff7b78a3b81e618" providerId="LiveId" clId="{257721D9-6033-4FCE-8444-A81C452342A1}" dt="2021-11-02T05:53:10.372" v="2375" actId="1076"/>
          <ac:picMkLst>
            <pc:docMk/>
            <pc:sldMk cId="2076791657" sldId="625"/>
            <ac:picMk id="5" creationId="{80CA4105-3B0B-493D-8E9F-3011E27F4A18}"/>
          </ac:picMkLst>
        </pc:picChg>
      </pc:sldChg>
      <pc:sldChg chg="addSp delSp modSp add mod">
        <pc:chgData name="변 구훈" userId="3ff7b78a3b81e618" providerId="LiveId" clId="{257721D9-6033-4FCE-8444-A81C452342A1}" dt="2021-11-02T05:54:06.380" v="2406"/>
        <pc:sldMkLst>
          <pc:docMk/>
          <pc:sldMk cId="791804788" sldId="626"/>
        </pc:sldMkLst>
        <pc:spChg chg="add mod">
          <ac:chgData name="변 구훈" userId="3ff7b78a3b81e618" providerId="LiveId" clId="{257721D9-6033-4FCE-8444-A81C452342A1}" dt="2021-11-02T05:54:06.380" v="2406"/>
          <ac:spMkLst>
            <pc:docMk/>
            <pc:sldMk cId="791804788" sldId="626"/>
            <ac:spMk id="6" creationId="{F3511C9A-0C46-4FDD-AD20-64CC911F84B2}"/>
          </ac:spMkLst>
        </pc:spChg>
        <pc:picChg chg="add mod">
          <ac:chgData name="변 구훈" userId="3ff7b78a3b81e618" providerId="LiveId" clId="{257721D9-6033-4FCE-8444-A81C452342A1}" dt="2021-11-02T05:54:01.329" v="2397" actId="1076"/>
          <ac:picMkLst>
            <pc:docMk/>
            <pc:sldMk cId="791804788" sldId="626"/>
            <ac:picMk id="4" creationId="{7450BB6F-2B13-41E2-BD36-CEA2B62A6DDC}"/>
          </ac:picMkLst>
        </pc:picChg>
        <pc:picChg chg="del">
          <ac:chgData name="변 구훈" userId="3ff7b78a3b81e618" providerId="LiveId" clId="{257721D9-6033-4FCE-8444-A81C452342A1}" dt="2021-11-02T05:53:34.852" v="2377" actId="478"/>
          <ac:picMkLst>
            <pc:docMk/>
            <pc:sldMk cId="791804788" sldId="626"/>
            <ac:picMk id="5" creationId="{80CA4105-3B0B-493D-8E9F-3011E27F4A18}"/>
          </ac:picMkLst>
        </pc:picChg>
      </pc:sldChg>
      <pc:sldChg chg="add del">
        <pc:chgData name="변 구훈" userId="3ff7b78a3b81e618" providerId="LiveId" clId="{257721D9-6033-4FCE-8444-A81C452342A1}" dt="2021-11-02T05:54:16.736" v="2408" actId="47"/>
        <pc:sldMkLst>
          <pc:docMk/>
          <pc:sldMk cId="2861308207" sldId="627"/>
        </pc:sldMkLst>
      </pc:sldChg>
      <pc:sldChg chg="delSp modSp add mod">
        <pc:chgData name="변 구훈" userId="3ff7b78a3b81e618" providerId="LiveId" clId="{257721D9-6033-4FCE-8444-A81C452342A1}" dt="2021-11-02T05:56:39.699" v="2794" actId="27636"/>
        <pc:sldMkLst>
          <pc:docMk/>
          <pc:sldMk cId="3022870098" sldId="627"/>
        </pc:sldMkLst>
        <pc:spChg chg="mod">
          <ac:chgData name="변 구훈" userId="3ff7b78a3b81e618" providerId="LiveId" clId="{257721D9-6033-4FCE-8444-A81C452342A1}" dt="2021-11-02T05:54:43.677" v="2460"/>
          <ac:spMkLst>
            <pc:docMk/>
            <pc:sldMk cId="3022870098" sldId="627"/>
            <ac:spMk id="2" creationId="{00000000-0000-0000-0000-000000000000}"/>
          </ac:spMkLst>
        </pc:spChg>
        <pc:spChg chg="mod">
          <ac:chgData name="변 구훈" userId="3ff7b78a3b81e618" providerId="LiveId" clId="{257721D9-6033-4FCE-8444-A81C452342A1}" dt="2021-11-02T05:56:39.699" v="2794" actId="27636"/>
          <ac:spMkLst>
            <pc:docMk/>
            <pc:sldMk cId="3022870098" sldId="627"/>
            <ac:spMk id="6" creationId="{F3511C9A-0C46-4FDD-AD20-64CC911F84B2}"/>
          </ac:spMkLst>
        </pc:spChg>
        <pc:picChg chg="del">
          <ac:chgData name="변 구훈" userId="3ff7b78a3b81e618" providerId="LiveId" clId="{257721D9-6033-4FCE-8444-A81C452342A1}" dt="2021-11-02T05:54:30.965" v="2429" actId="478"/>
          <ac:picMkLst>
            <pc:docMk/>
            <pc:sldMk cId="3022870098" sldId="627"/>
            <ac:picMk id="4" creationId="{7450BB6F-2B13-41E2-BD36-CEA2B62A6DDC}"/>
          </ac:picMkLst>
        </pc:picChg>
      </pc:sldChg>
      <pc:sldChg chg="addSp delSp modSp add mod">
        <pc:chgData name="변 구훈" userId="3ff7b78a3b81e618" providerId="LiveId" clId="{257721D9-6033-4FCE-8444-A81C452342A1}" dt="2021-11-02T05:57:01.181" v="2800" actId="1076"/>
        <pc:sldMkLst>
          <pc:docMk/>
          <pc:sldMk cId="409580328" sldId="628"/>
        </pc:sldMkLst>
        <pc:spChg chg="del mod">
          <ac:chgData name="변 구훈" userId="3ff7b78a3b81e618" providerId="LiveId" clId="{257721D9-6033-4FCE-8444-A81C452342A1}" dt="2021-11-02T05:56:57.754" v="2797" actId="478"/>
          <ac:spMkLst>
            <pc:docMk/>
            <pc:sldMk cId="409580328" sldId="628"/>
            <ac:spMk id="6" creationId="{F3511C9A-0C46-4FDD-AD20-64CC911F84B2}"/>
          </ac:spMkLst>
        </pc:spChg>
        <pc:picChg chg="add mod">
          <ac:chgData name="변 구훈" userId="3ff7b78a3b81e618" providerId="LiveId" clId="{257721D9-6033-4FCE-8444-A81C452342A1}" dt="2021-11-02T05:57:01.181" v="2800" actId="1076"/>
          <ac:picMkLst>
            <pc:docMk/>
            <pc:sldMk cId="409580328" sldId="628"/>
            <ac:picMk id="4" creationId="{FB49EA5E-23EC-4D6A-9B13-927052CDD711}"/>
          </ac:picMkLst>
        </pc:picChg>
      </pc:sldChg>
      <pc:sldChg chg="addSp delSp modSp add mod">
        <pc:chgData name="변 구훈" userId="3ff7b78a3b81e618" providerId="LiveId" clId="{257721D9-6033-4FCE-8444-A81C452342A1}" dt="2021-11-02T05:57:30.018" v="2808" actId="1076"/>
        <pc:sldMkLst>
          <pc:docMk/>
          <pc:sldMk cId="922631745" sldId="629"/>
        </pc:sldMkLst>
        <pc:picChg chg="del">
          <ac:chgData name="변 구훈" userId="3ff7b78a3b81e618" providerId="LiveId" clId="{257721D9-6033-4FCE-8444-A81C452342A1}" dt="2021-11-02T05:57:19.365" v="2802" actId="478"/>
          <ac:picMkLst>
            <pc:docMk/>
            <pc:sldMk cId="922631745" sldId="629"/>
            <ac:picMk id="4" creationId="{FB49EA5E-23EC-4D6A-9B13-927052CDD711}"/>
          </ac:picMkLst>
        </pc:picChg>
        <pc:picChg chg="add mod">
          <ac:chgData name="변 구훈" userId="3ff7b78a3b81e618" providerId="LiveId" clId="{257721D9-6033-4FCE-8444-A81C452342A1}" dt="2021-11-02T05:57:30.018" v="2808" actId="1076"/>
          <ac:picMkLst>
            <pc:docMk/>
            <pc:sldMk cId="922631745" sldId="629"/>
            <ac:picMk id="5" creationId="{DB2DBF12-9F9D-41EC-A67F-878DDA388693}"/>
          </ac:picMkLst>
        </pc:picChg>
      </pc:sldChg>
      <pc:sldChg chg="addSp delSp modSp add mod">
        <pc:chgData name="변 구훈" userId="3ff7b78a3b81e618" providerId="LiveId" clId="{257721D9-6033-4FCE-8444-A81C452342A1}" dt="2021-11-02T05:58:40.574" v="2995"/>
        <pc:sldMkLst>
          <pc:docMk/>
          <pc:sldMk cId="4112776088" sldId="630"/>
        </pc:sldMkLst>
        <pc:spChg chg="add mod">
          <ac:chgData name="변 구훈" userId="3ff7b78a3b81e618" providerId="LiveId" clId="{257721D9-6033-4FCE-8444-A81C452342A1}" dt="2021-11-02T05:58:40.574" v="2995"/>
          <ac:spMkLst>
            <pc:docMk/>
            <pc:sldMk cId="4112776088" sldId="630"/>
            <ac:spMk id="6" creationId="{A118E1E8-C50C-45F2-A826-EFCC4E7DD7B8}"/>
          </ac:spMkLst>
        </pc:spChg>
        <pc:picChg chg="add mod">
          <ac:chgData name="변 구훈" userId="3ff7b78a3b81e618" providerId="LiveId" clId="{257721D9-6033-4FCE-8444-A81C452342A1}" dt="2021-11-02T05:57:58.559" v="2813" actId="1076"/>
          <ac:picMkLst>
            <pc:docMk/>
            <pc:sldMk cId="4112776088" sldId="630"/>
            <ac:picMk id="4" creationId="{E58D608E-13B2-4533-A2B9-C4698C9B4129}"/>
          </ac:picMkLst>
        </pc:picChg>
        <pc:picChg chg="del">
          <ac:chgData name="변 구훈" userId="3ff7b78a3b81e618" providerId="LiveId" clId="{257721D9-6033-4FCE-8444-A81C452342A1}" dt="2021-11-02T05:57:51.603" v="2810" actId="478"/>
          <ac:picMkLst>
            <pc:docMk/>
            <pc:sldMk cId="4112776088" sldId="630"/>
            <ac:picMk id="5" creationId="{DB2DBF12-9F9D-41EC-A67F-878DDA388693}"/>
          </ac:picMkLst>
        </pc:picChg>
      </pc:sldChg>
      <pc:sldChg chg="addSp delSp modSp add mod">
        <pc:chgData name="변 구훈" userId="3ff7b78a3b81e618" providerId="LiveId" clId="{257721D9-6033-4FCE-8444-A81C452342A1}" dt="2021-11-02T06:00:31.666" v="3083" actId="1076"/>
        <pc:sldMkLst>
          <pc:docMk/>
          <pc:sldMk cId="2438744356" sldId="631"/>
        </pc:sldMkLst>
        <pc:spChg chg="mod">
          <ac:chgData name="변 구훈" userId="3ff7b78a3b81e618" providerId="LiveId" clId="{257721D9-6033-4FCE-8444-A81C452342A1}" dt="2021-11-02T05:58:59.992" v="3015"/>
          <ac:spMkLst>
            <pc:docMk/>
            <pc:sldMk cId="2438744356" sldId="631"/>
            <ac:spMk id="2" creationId="{00000000-0000-0000-0000-000000000000}"/>
          </ac:spMkLst>
        </pc:spChg>
        <pc:spChg chg="del">
          <ac:chgData name="변 구훈" userId="3ff7b78a3b81e618" providerId="LiveId" clId="{257721D9-6033-4FCE-8444-A81C452342A1}" dt="2021-11-02T05:59:00.920" v="3016" actId="478"/>
          <ac:spMkLst>
            <pc:docMk/>
            <pc:sldMk cId="2438744356" sldId="631"/>
            <ac:spMk id="6" creationId="{A118E1E8-C50C-45F2-A826-EFCC4E7DD7B8}"/>
          </ac:spMkLst>
        </pc:spChg>
        <pc:spChg chg="add mod">
          <ac:chgData name="변 구훈" userId="3ff7b78a3b81e618" providerId="LiveId" clId="{257721D9-6033-4FCE-8444-A81C452342A1}" dt="2021-11-02T06:00:31.666" v="3083" actId="1076"/>
          <ac:spMkLst>
            <pc:docMk/>
            <pc:sldMk cId="2438744356" sldId="631"/>
            <ac:spMk id="7" creationId="{9E55B474-750D-4BC1-BDA2-63AEC8365E2D}"/>
          </ac:spMkLst>
        </pc:spChg>
        <pc:picChg chg="del">
          <ac:chgData name="변 구훈" userId="3ff7b78a3b81e618" providerId="LiveId" clId="{257721D9-6033-4FCE-8444-A81C452342A1}" dt="2021-11-02T05:59:00.920" v="3016" actId="478"/>
          <ac:picMkLst>
            <pc:docMk/>
            <pc:sldMk cId="2438744356" sldId="631"/>
            <ac:picMk id="4" creationId="{E58D608E-13B2-4533-A2B9-C4698C9B4129}"/>
          </ac:picMkLst>
        </pc:picChg>
        <pc:picChg chg="add mod">
          <ac:chgData name="변 구훈" userId="3ff7b78a3b81e618" providerId="LiveId" clId="{257721D9-6033-4FCE-8444-A81C452342A1}" dt="2021-11-02T06:00:17.356" v="3019" actId="1076"/>
          <ac:picMkLst>
            <pc:docMk/>
            <pc:sldMk cId="2438744356" sldId="631"/>
            <ac:picMk id="5" creationId="{6DDEFCC2-A254-45BA-952C-D536B6BF9235}"/>
          </ac:picMkLst>
        </pc:picChg>
      </pc:sldChg>
      <pc:sldChg chg="addSp modSp add mod">
        <pc:chgData name="변 구훈" userId="3ff7b78a3b81e618" providerId="LiveId" clId="{257721D9-6033-4FCE-8444-A81C452342A1}" dt="2021-11-02T06:01:13.028" v="3093" actId="14100"/>
        <pc:sldMkLst>
          <pc:docMk/>
          <pc:sldMk cId="4029576487" sldId="632"/>
        </pc:sldMkLst>
        <pc:spChg chg="mod">
          <ac:chgData name="변 구훈" userId="3ff7b78a3b81e618" providerId="LiveId" clId="{257721D9-6033-4FCE-8444-A81C452342A1}" dt="2021-11-02T06:01:13.028" v="3093" actId="14100"/>
          <ac:spMkLst>
            <pc:docMk/>
            <pc:sldMk cId="4029576487" sldId="632"/>
            <ac:spMk id="7" creationId="{9E55B474-750D-4BC1-BDA2-63AEC8365E2D}"/>
          </ac:spMkLst>
        </pc:spChg>
        <pc:grpChg chg="add mod">
          <ac:chgData name="변 구훈" userId="3ff7b78a3b81e618" providerId="LiveId" clId="{257721D9-6033-4FCE-8444-A81C452342A1}" dt="2021-11-02T06:01:04.044" v="3091" actId="14100"/>
          <ac:grpSpMkLst>
            <pc:docMk/>
            <pc:sldMk cId="4029576487" sldId="632"/>
            <ac:grpSpMk id="6" creationId="{7E9611DE-EC85-41F4-9C44-ED8A0A97AEDF}"/>
          </ac:grpSpMkLst>
        </pc:grpChg>
        <pc:picChg chg="add mod">
          <ac:chgData name="변 구훈" userId="3ff7b78a3b81e618" providerId="LiveId" clId="{257721D9-6033-4FCE-8444-A81C452342A1}" dt="2021-11-02T06:00:55.681" v="3089" actId="164"/>
          <ac:picMkLst>
            <pc:docMk/>
            <pc:sldMk cId="4029576487" sldId="632"/>
            <ac:picMk id="4" creationId="{E9774896-B378-4167-A9BB-6B55ABB0AAE5}"/>
          </ac:picMkLst>
        </pc:picChg>
        <pc:picChg chg="mod">
          <ac:chgData name="변 구훈" userId="3ff7b78a3b81e618" providerId="LiveId" clId="{257721D9-6033-4FCE-8444-A81C452342A1}" dt="2021-11-02T06:00:55.681" v="3089" actId="164"/>
          <ac:picMkLst>
            <pc:docMk/>
            <pc:sldMk cId="4029576487" sldId="632"/>
            <ac:picMk id="5" creationId="{6DDEFCC2-A254-45BA-952C-D536B6BF9235}"/>
          </ac:picMkLst>
        </pc:picChg>
      </pc:sldChg>
      <pc:sldChg chg="addSp delSp modSp add mod">
        <pc:chgData name="변 구훈" userId="3ff7b78a3b81e618" providerId="LiveId" clId="{257721D9-6033-4FCE-8444-A81C452342A1}" dt="2021-11-02T06:01:35.904" v="3099" actId="478"/>
        <pc:sldMkLst>
          <pc:docMk/>
          <pc:sldMk cId="3725954311" sldId="633"/>
        </pc:sldMkLst>
        <pc:spChg chg="del">
          <ac:chgData name="변 구훈" userId="3ff7b78a3b81e618" providerId="LiveId" clId="{257721D9-6033-4FCE-8444-A81C452342A1}" dt="2021-11-02T06:01:35.904" v="3099" actId="478"/>
          <ac:spMkLst>
            <pc:docMk/>
            <pc:sldMk cId="3725954311" sldId="633"/>
            <ac:spMk id="7" creationId="{9E55B474-750D-4BC1-BDA2-63AEC8365E2D}"/>
          </ac:spMkLst>
        </pc:spChg>
        <pc:grpChg chg="del">
          <ac:chgData name="변 구훈" userId="3ff7b78a3b81e618" providerId="LiveId" clId="{257721D9-6033-4FCE-8444-A81C452342A1}" dt="2021-11-02T06:01:28.991" v="3095" actId="478"/>
          <ac:grpSpMkLst>
            <pc:docMk/>
            <pc:sldMk cId="3725954311" sldId="633"/>
            <ac:grpSpMk id="6" creationId="{7E9611DE-EC85-41F4-9C44-ED8A0A97AEDF}"/>
          </ac:grpSpMkLst>
        </pc:grpChg>
        <pc:picChg chg="add mod">
          <ac:chgData name="변 구훈" userId="3ff7b78a3b81e618" providerId="LiveId" clId="{257721D9-6033-4FCE-8444-A81C452342A1}" dt="2021-11-02T06:01:33.623" v="3098" actId="1076"/>
          <ac:picMkLst>
            <pc:docMk/>
            <pc:sldMk cId="3725954311" sldId="633"/>
            <ac:picMk id="8" creationId="{9CE11B4F-1775-413F-B5F8-C12D3DE73511}"/>
          </ac:picMkLst>
        </pc:picChg>
      </pc:sldChg>
      <pc:sldChg chg="addSp delSp modSp add mod">
        <pc:chgData name="변 구훈" userId="3ff7b78a3b81e618" providerId="LiveId" clId="{257721D9-6033-4FCE-8444-A81C452342A1}" dt="2021-11-02T06:02:24.377" v="3116"/>
        <pc:sldMkLst>
          <pc:docMk/>
          <pc:sldMk cId="209291251" sldId="634"/>
        </pc:sldMkLst>
        <pc:spChg chg="add mod">
          <ac:chgData name="변 구훈" userId="3ff7b78a3b81e618" providerId="LiveId" clId="{257721D9-6033-4FCE-8444-A81C452342A1}" dt="2021-11-02T06:02:24.377" v="3116"/>
          <ac:spMkLst>
            <pc:docMk/>
            <pc:sldMk cId="209291251" sldId="634"/>
            <ac:spMk id="6" creationId="{82795962-2B07-4048-8FAE-C48C37AC5786}"/>
          </ac:spMkLst>
        </pc:spChg>
        <pc:picChg chg="add mod">
          <ac:chgData name="변 구훈" userId="3ff7b78a3b81e618" providerId="LiveId" clId="{257721D9-6033-4FCE-8444-A81C452342A1}" dt="2021-11-02T06:01:55.398" v="3104" actId="1076"/>
          <ac:picMkLst>
            <pc:docMk/>
            <pc:sldMk cId="209291251" sldId="634"/>
            <ac:picMk id="4" creationId="{59D3E4D9-2904-44D2-B5A3-D5BB4197C7EE}"/>
          </ac:picMkLst>
        </pc:picChg>
        <pc:picChg chg="del">
          <ac:chgData name="변 구훈" userId="3ff7b78a3b81e618" providerId="LiveId" clId="{257721D9-6033-4FCE-8444-A81C452342A1}" dt="2021-11-02T06:01:50.697" v="3101" actId="478"/>
          <ac:picMkLst>
            <pc:docMk/>
            <pc:sldMk cId="209291251" sldId="634"/>
            <ac:picMk id="8" creationId="{9CE11B4F-1775-413F-B5F8-C12D3DE73511}"/>
          </ac:picMkLst>
        </pc:picChg>
      </pc:sldChg>
      <pc:sldChg chg="addSp delSp modSp add mod">
        <pc:chgData name="변 구훈" userId="3ff7b78a3b81e618" providerId="LiveId" clId="{257721D9-6033-4FCE-8444-A81C452342A1}" dt="2021-11-02T06:04:56.675" v="3164" actId="27636"/>
        <pc:sldMkLst>
          <pc:docMk/>
          <pc:sldMk cId="2713975726" sldId="635"/>
        </pc:sldMkLst>
        <pc:spChg chg="mod">
          <ac:chgData name="변 구훈" userId="3ff7b78a3b81e618" providerId="LiveId" clId="{257721D9-6033-4FCE-8444-A81C452342A1}" dt="2021-11-02T06:04:56.675" v="3164" actId="27636"/>
          <ac:spMkLst>
            <pc:docMk/>
            <pc:sldMk cId="2713975726" sldId="635"/>
            <ac:spMk id="6" creationId="{82795962-2B07-4048-8FAE-C48C37AC5786}"/>
          </ac:spMkLst>
        </pc:spChg>
        <pc:picChg chg="del">
          <ac:chgData name="변 구훈" userId="3ff7b78a3b81e618" providerId="LiveId" clId="{257721D9-6033-4FCE-8444-A81C452342A1}" dt="2021-11-02T06:03:31.212" v="3118" actId="478"/>
          <ac:picMkLst>
            <pc:docMk/>
            <pc:sldMk cId="2713975726" sldId="635"/>
            <ac:picMk id="4" creationId="{59D3E4D9-2904-44D2-B5A3-D5BB4197C7EE}"/>
          </ac:picMkLst>
        </pc:picChg>
        <pc:picChg chg="add mod">
          <ac:chgData name="변 구훈" userId="3ff7b78a3b81e618" providerId="LiveId" clId="{257721D9-6033-4FCE-8444-A81C452342A1}" dt="2021-11-02T06:04:43.593" v="3149" actId="1076"/>
          <ac:picMkLst>
            <pc:docMk/>
            <pc:sldMk cId="2713975726" sldId="635"/>
            <ac:picMk id="5" creationId="{E0CC513F-86EE-493F-9DD9-F4412A85F563}"/>
          </ac:picMkLst>
        </pc:picChg>
      </pc:sldChg>
      <pc:sldChg chg="addSp delSp modSp add mod">
        <pc:chgData name="변 구훈" userId="3ff7b78a3b81e618" providerId="LiveId" clId="{257721D9-6033-4FCE-8444-A81C452342A1}" dt="2021-11-02T06:05:46.797" v="3183" actId="1076"/>
        <pc:sldMkLst>
          <pc:docMk/>
          <pc:sldMk cId="941300907" sldId="636"/>
        </pc:sldMkLst>
        <pc:spChg chg="mod">
          <ac:chgData name="변 구훈" userId="3ff7b78a3b81e618" providerId="LiveId" clId="{257721D9-6033-4FCE-8444-A81C452342A1}" dt="2021-11-02T06:05:34.135" v="3179" actId="14100"/>
          <ac:spMkLst>
            <pc:docMk/>
            <pc:sldMk cId="941300907" sldId="636"/>
            <ac:spMk id="6" creationId="{82795962-2B07-4048-8FAE-C48C37AC5786}"/>
          </ac:spMkLst>
        </pc:spChg>
        <pc:picChg chg="add mod">
          <ac:chgData name="변 구훈" userId="3ff7b78a3b81e618" providerId="LiveId" clId="{257721D9-6033-4FCE-8444-A81C452342A1}" dt="2021-11-02T06:05:46.797" v="3183" actId="1076"/>
          <ac:picMkLst>
            <pc:docMk/>
            <pc:sldMk cId="941300907" sldId="636"/>
            <ac:picMk id="4" creationId="{B1933FEC-8547-4F61-B3B3-AE652A1FD9EC}"/>
          </ac:picMkLst>
        </pc:picChg>
        <pc:picChg chg="del">
          <ac:chgData name="변 구훈" userId="3ff7b78a3b81e618" providerId="LiveId" clId="{257721D9-6033-4FCE-8444-A81C452342A1}" dt="2021-11-02T06:05:41.889" v="3180" actId="478"/>
          <ac:picMkLst>
            <pc:docMk/>
            <pc:sldMk cId="941300907" sldId="636"/>
            <ac:picMk id="5" creationId="{E0CC513F-86EE-493F-9DD9-F4412A85F563}"/>
          </ac:picMkLst>
        </pc:picChg>
      </pc:sldChg>
      <pc:sldChg chg="addSp delSp modSp add mod">
        <pc:chgData name="변 구훈" userId="3ff7b78a3b81e618" providerId="LiveId" clId="{257721D9-6033-4FCE-8444-A81C452342A1}" dt="2021-11-02T06:06:25.981" v="3200" actId="1076"/>
        <pc:sldMkLst>
          <pc:docMk/>
          <pc:sldMk cId="3436238701" sldId="637"/>
        </pc:sldMkLst>
        <pc:spChg chg="mod">
          <ac:chgData name="변 구훈" userId="3ff7b78a3b81e618" providerId="LiveId" clId="{257721D9-6033-4FCE-8444-A81C452342A1}" dt="2021-11-02T06:06:24.377" v="3199"/>
          <ac:spMkLst>
            <pc:docMk/>
            <pc:sldMk cId="3436238701" sldId="637"/>
            <ac:spMk id="6" creationId="{82795962-2B07-4048-8FAE-C48C37AC5786}"/>
          </ac:spMkLst>
        </pc:spChg>
        <pc:picChg chg="del">
          <ac:chgData name="변 구훈" userId="3ff7b78a3b81e618" providerId="LiveId" clId="{257721D9-6033-4FCE-8444-A81C452342A1}" dt="2021-11-02T06:06:03.314" v="3185" actId="478"/>
          <ac:picMkLst>
            <pc:docMk/>
            <pc:sldMk cId="3436238701" sldId="637"/>
            <ac:picMk id="4" creationId="{B1933FEC-8547-4F61-B3B3-AE652A1FD9EC}"/>
          </ac:picMkLst>
        </pc:picChg>
        <pc:picChg chg="add mod">
          <ac:chgData name="변 구훈" userId="3ff7b78a3b81e618" providerId="LiveId" clId="{257721D9-6033-4FCE-8444-A81C452342A1}" dt="2021-11-02T06:06:25.981" v="3200" actId="1076"/>
          <ac:picMkLst>
            <pc:docMk/>
            <pc:sldMk cId="3436238701" sldId="637"/>
            <ac:picMk id="5" creationId="{3C0DD124-FFCC-4861-8745-95433380CE10}"/>
          </ac:picMkLst>
        </pc:picChg>
      </pc:sldChg>
      <pc:sldChg chg="addSp delSp modSp add mod">
        <pc:chgData name="변 구훈" userId="3ff7b78a3b81e618" providerId="LiveId" clId="{257721D9-6033-4FCE-8444-A81C452342A1}" dt="2021-11-02T06:07:19.790" v="3234" actId="1076"/>
        <pc:sldMkLst>
          <pc:docMk/>
          <pc:sldMk cId="951176" sldId="638"/>
        </pc:sldMkLst>
        <pc:spChg chg="mod">
          <ac:chgData name="변 구훈" userId="3ff7b78a3b81e618" providerId="LiveId" clId="{257721D9-6033-4FCE-8444-A81C452342A1}" dt="2021-11-02T06:07:15.053" v="3233" actId="20577"/>
          <ac:spMkLst>
            <pc:docMk/>
            <pc:sldMk cId="951176" sldId="638"/>
            <ac:spMk id="6" creationId="{82795962-2B07-4048-8FAE-C48C37AC5786}"/>
          </ac:spMkLst>
        </pc:spChg>
        <pc:picChg chg="add mod">
          <ac:chgData name="변 구훈" userId="3ff7b78a3b81e618" providerId="LiveId" clId="{257721D9-6033-4FCE-8444-A81C452342A1}" dt="2021-11-02T06:07:19.790" v="3234" actId="1076"/>
          <ac:picMkLst>
            <pc:docMk/>
            <pc:sldMk cId="951176" sldId="638"/>
            <ac:picMk id="4" creationId="{6853E0B2-240E-45CA-9F9C-9C3D44D3B993}"/>
          </ac:picMkLst>
        </pc:picChg>
        <pc:picChg chg="del">
          <ac:chgData name="변 구훈" userId="3ff7b78a3b81e618" providerId="LiveId" clId="{257721D9-6033-4FCE-8444-A81C452342A1}" dt="2021-11-02T06:06:52.228" v="3228" actId="478"/>
          <ac:picMkLst>
            <pc:docMk/>
            <pc:sldMk cId="951176" sldId="638"/>
            <ac:picMk id="5" creationId="{3C0DD124-FFCC-4861-8745-95433380CE10}"/>
          </ac:picMkLst>
        </pc:picChg>
      </pc:sldChg>
      <pc:sldChg chg="addSp delSp modSp add mod">
        <pc:chgData name="변 구훈" userId="3ff7b78a3b81e618" providerId="LiveId" clId="{257721D9-6033-4FCE-8444-A81C452342A1}" dt="2021-11-02T06:07:41.379" v="3241" actId="14100"/>
        <pc:sldMkLst>
          <pc:docMk/>
          <pc:sldMk cId="3978124124" sldId="639"/>
        </pc:sldMkLst>
        <pc:spChg chg="del">
          <ac:chgData name="변 구훈" userId="3ff7b78a3b81e618" providerId="LiveId" clId="{257721D9-6033-4FCE-8444-A81C452342A1}" dt="2021-11-02T06:07:35.962" v="3237" actId="478"/>
          <ac:spMkLst>
            <pc:docMk/>
            <pc:sldMk cId="3978124124" sldId="639"/>
            <ac:spMk id="6" creationId="{82795962-2B07-4048-8FAE-C48C37AC5786}"/>
          </ac:spMkLst>
        </pc:spChg>
        <pc:picChg chg="del">
          <ac:chgData name="변 구훈" userId="3ff7b78a3b81e618" providerId="LiveId" clId="{257721D9-6033-4FCE-8444-A81C452342A1}" dt="2021-11-02T06:07:34.113" v="3236" actId="478"/>
          <ac:picMkLst>
            <pc:docMk/>
            <pc:sldMk cId="3978124124" sldId="639"/>
            <ac:picMk id="4" creationId="{6853E0B2-240E-45CA-9F9C-9C3D44D3B993}"/>
          </ac:picMkLst>
        </pc:picChg>
        <pc:picChg chg="add mod">
          <ac:chgData name="변 구훈" userId="3ff7b78a3b81e618" providerId="LiveId" clId="{257721D9-6033-4FCE-8444-A81C452342A1}" dt="2021-11-02T06:07:41.379" v="3241" actId="14100"/>
          <ac:picMkLst>
            <pc:docMk/>
            <pc:sldMk cId="3978124124" sldId="639"/>
            <ac:picMk id="5" creationId="{2B872CFF-A10D-4013-85A7-F21AB5EF08A0}"/>
          </ac:picMkLst>
        </pc:picChg>
      </pc:sldChg>
      <pc:sldChg chg="addSp delSp modSp add mod">
        <pc:chgData name="변 구훈" userId="3ff7b78a3b81e618" providerId="LiveId" clId="{257721D9-6033-4FCE-8444-A81C452342A1}" dt="2021-11-02T06:08:39.874" v="3268" actId="1037"/>
        <pc:sldMkLst>
          <pc:docMk/>
          <pc:sldMk cId="1972317546" sldId="640"/>
        </pc:sldMkLst>
        <pc:grpChg chg="add mod">
          <ac:chgData name="변 구훈" userId="3ff7b78a3b81e618" providerId="LiveId" clId="{257721D9-6033-4FCE-8444-A81C452342A1}" dt="2021-11-02T06:08:39.874" v="3268" actId="1037"/>
          <ac:grpSpMkLst>
            <pc:docMk/>
            <pc:sldMk cId="1972317546" sldId="640"/>
            <ac:grpSpMk id="8" creationId="{98B2C961-BDEC-44DB-BB21-872366265446}"/>
          </ac:grpSpMkLst>
        </pc:grpChg>
        <pc:picChg chg="add mod">
          <ac:chgData name="변 구훈" userId="3ff7b78a3b81e618" providerId="LiveId" clId="{257721D9-6033-4FCE-8444-A81C452342A1}" dt="2021-11-02T06:08:23.303" v="3259" actId="164"/>
          <ac:picMkLst>
            <pc:docMk/>
            <pc:sldMk cId="1972317546" sldId="640"/>
            <ac:picMk id="4" creationId="{376D3CF6-9BEB-446F-B342-DA07DC8F5DCD}"/>
          </ac:picMkLst>
        </pc:picChg>
        <pc:picChg chg="del">
          <ac:chgData name="변 구훈" userId="3ff7b78a3b81e618" providerId="LiveId" clId="{257721D9-6033-4FCE-8444-A81C452342A1}" dt="2021-11-02T06:07:53.991" v="3243" actId="478"/>
          <ac:picMkLst>
            <pc:docMk/>
            <pc:sldMk cId="1972317546" sldId="640"/>
            <ac:picMk id="5" creationId="{2B872CFF-A10D-4013-85A7-F21AB5EF08A0}"/>
          </ac:picMkLst>
        </pc:picChg>
        <pc:picChg chg="add mod">
          <ac:chgData name="변 구훈" userId="3ff7b78a3b81e618" providerId="LiveId" clId="{257721D9-6033-4FCE-8444-A81C452342A1}" dt="2021-11-02T06:08:23.303" v="3259" actId="164"/>
          <ac:picMkLst>
            <pc:docMk/>
            <pc:sldMk cId="1972317546" sldId="640"/>
            <ac:picMk id="7" creationId="{F930804B-DED3-48F3-988A-5113740DFEA4}"/>
          </ac:picMkLst>
        </pc:picChg>
      </pc:sldChg>
    </pc:docChg>
  </pc:docChgLst>
  <pc:docChgLst>
    <pc:chgData name="변 구훈" userId="3ff7b78a3b81e618" providerId="LiveId" clId="{1ADBC1C4-C5FF-4B09-8396-662B1E459307}"/>
    <pc:docChg chg="undo custSel addSld delSld modSld">
      <pc:chgData name="변 구훈" userId="3ff7b78a3b81e618" providerId="LiveId" clId="{1ADBC1C4-C5FF-4B09-8396-662B1E459307}" dt="2021-11-02T15:58:57.543" v="546" actId="20577"/>
      <pc:docMkLst>
        <pc:docMk/>
      </pc:docMkLst>
      <pc:sldChg chg="del">
        <pc:chgData name="변 구훈" userId="3ff7b78a3b81e618" providerId="LiveId" clId="{1ADBC1C4-C5FF-4B09-8396-662B1E459307}" dt="2021-11-02T15:47:26.001" v="16" actId="47"/>
        <pc:sldMkLst>
          <pc:docMk/>
          <pc:sldMk cId="2438744356" sldId="631"/>
        </pc:sldMkLst>
      </pc:sldChg>
      <pc:sldChg chg="modSp mod">
        <pc:chgData name="변 구훈" userId="3ff7b78a3b81e618" providerId="LiveId" clId="{1ADBC1C4-C5FF-4B09-8396-662B1E459307}" dt="2021-11-02T15:48:53.820" v="94" actId="27636"/>
        <pc:sldMkLst>
          <pc:docMk/>
          <pc:sldMk cId="951176" sldId="638"/>
        </pc:sldMkLst>
        <pc:spChg chg="mod">
          <ac:chgData name="변 구훈" userId="3ff7b78a3b81e618" providerId="LiveId" clId="{1ADBC1C4-C5FF-4B09-8396-662B1E459307}" dt="2021-11-02T15:48:53.820" v="94" actId="27636"/>
          <ac:spMkLst>
            <pc:docMk/>
            <pc:sldMk cId="951176" sldId="638"/>
            <ac:spMk id="6" creationId="{82795962-2B07-4048-8FAE-C48C37AC5786}"/>
          </ac:spMkLst>
        </pc:spChg>
      </pc:sldChg>
      <pc:sldChg chg="delSp add del mod">
        <pc:chgData name="변 구훈" userId="3ff7b78a3b81e618" providerId="LiveId" clId="{1ADBC1C4-C5FF-4B09-8396-662B1E459307}" dt="2021-11-02T15:43:02.136" v="2" actId="47"/>
        <pc:sldMkLst>
          <pc:docMk/>
          <pc:sldMk cId="1624038071" sldId="641"/>
        </pc:sldMkLst>
        <pc:grpChg chg="del">
          <ac:chgData name="변 구훈" userId="3ff7b78a3b81e618" providerId="LiveId" clId="{1ADBC1C4-C5FF-4B09-8396-662B1E459307}" dt="2021-11-02T15:42:41.594" v="1" actId="478"/>
          <ac:grpSpMkLst>
            <pc:docMk/>
            <pc:sldMk cId="1624038071" sldId="641"/>
            <ac:grpSpMk id="8" creationId="{98B2C961-BDEC-44DB-BB21-872366265446}"/>
          </ac:grpSpMkLst>
        </pc:grpChg>
      </pc:sldChg>
      <pc:sldChg chg="addSp delSp modSp add mod">
        <pc:chgData name="변 구훈" userId="3ff7b78a3b81e618" providerId="LiveId" clId="{1ADBC1C4-C5FF-4B09-8396-662B1E459307}" dt="2021-11-02T15:50:47.755" v="192" actId="20577"/>
        <pc:sldMkLst>
          <pc:docMk/>
          <pc:sldMk cId="2279135025" sldId="641"/>
        </pc:sldMkLst>
        <pc:spChg chg="mod">
          <ac:chgData name="변 구훈" userId="3ff7b78a3b81e618" providerId="LiveId" clId="{1ADBC1C4-C5FF-4B09-8396-662B1E459307}" dt="2021-11-02T15:48:36.460" v="90"/>
          <ac:spMkLst>
            <pc:docMk/>
            <pc:sldMk cId="2279135025" sldId="641"/>
            <ac:spMk id="2" creationId="{00000000-0000-0000-0000-000000000000}"/>
          </ac:spMkLst>
        </pc:spChg>
        <pc:spChg chg="add mod">
          <ac:chgData name="변 구훈" userId="3ff7b78a3b81e618" providerId="LiveId" clId="{1ADBC1C4-C5FF-4B09-8396-662B1E459307}" dt="2021-11-02T15:50:47.755" v="192" actId="20577"/>
          <ac:spMkLst>
            <pc:docMk/>
            <pc:sldMk cId="2279135025" sldId="641"/>
            <ac:spMk id="6" creationId="{59E7D2E6-5277-4118-989F-A7508E5AD630}"/>
          </ac:spMkLst>
        </pc:spChg>
        <pc:grpChg chg="del">
          <ac:chgData name="변 구훈" userId="3ff7b78a3b81e618" providerId="LiveId" clId="{1ADBC1C4-C5FF-4B09-8396-662B1E459307}" dt="2021-11-02T15:48:36.703" v="91" actId="478"/>
          <ac:grpSpMkLst>
            <pc:docMk/>
            <pc:sldMk cId="2279135025" sldId="641"/>
            <ac:grpSpMk id="8" creationId="{98B2C961-BDEC-44DB-BB21-872366265446}"/>
          </ac:grpSpMkLst>
        </pc:grpChg>
      </pc:sldChg>
      <pc:sldChg chg="addSp delSp modSp add del mod">
        <pc:chgData name="변 구훈" userId="3ff7b78a3b81e618" providerId="LiveId" clId="{1ADBC1C4-C5FF-4B09-8396-662B1E459307}" dt="2021-11-02T15:48:10.283" v="17" actId="47"/>
        <pc:sldMkLst>
          <pc:docMk/>
          <pc:sldMk cId="3063188573" sldId="641"/>
        </pc:sldMkLst>
        <pc:grpChg chg="del">
          <ac:chgData name="변 구훈" userId="3ff7b78a3b81e618" providerId="LiveId" clId="{1ADBC1C4-C5FF-4B09-8396-662B1E459307}" dt="2021-11-02T15:44:57.857" v="4" actId="478"/>
          <ac:grpSpMkLst>
            <pc:docMk/>
            <pc:sldMk cId="3063188573" sldId="641"/>
            <ac:grpSpMk id="8" creationId="{98B2C961-BDEC-44DB-BB21-872366265446}"/>
          </ac:grpSpMkLst>
        </pc:grpChg>
        <pc:picChg chg="add mod">
          <ac:chgData name="변 구훈" userId="3ff7b78a3b81e618" providerId="LiveId" clId="{1ADBC1C4-C5FF-4B09-8396-662B1E459307}" dt="2021-11-02T15:45:20.024" v="9" actId="1076"/>
          <ac:picMkLst>
            <pc:docMk/>
            <pc:sldMk cId="3063188573" sldId="641"/>
            <ac:picMk id="5" creationId="{F7050E56-E40A-4603-BF31-22B5E1500354}"/>
          </ac:picMkLst>
        </pc:picChg>
      </pc:sldChg>
      <pc:sldChg chg="addSp delSp modSp add del mod">
        <pc:chgData name="변 구훈" userId="3ff7b78a3b81e618" providerId="LiveId" clId="{1ADBC1C4-C5FF-4B09-8396-662B1E459307}" dt="2021-11-02T15:48:11.808" v="18" actId="47"/>
        <pc:sldMkLst>
          <pc:docMk/>
          <pc:sldMk cId="3310610865" sldId="642"/>
        </pc:sldMkLst>
        <pc:picChg chg="add mod">
          <ac:chgData name="변 구훈" userId="3ff7b78a3b81e618" providerId="LiveId" clId="{1ADBC1C4-C5FF-4B09-8396-662B1E459307}" dt="2021-11-02T15:45:40.736" v="14" actId="1076"/>
          <ac:picMkLst>
            <pc:docMk/>
            <pc:sldMk cId="3310610865" sldId="642"/>
            <ac:picMk id="4" creationId="{55CC1D87-45ED-4A65-A68B-A94F434D69C1}"/>
          </ac:picMkLst>
        </pc:picChg>
        <pc:picChg chg="del">
          <ac:chgData name="변 구훈" userId="3ff7b78a3b81e618" providerId="LiveId" clId="{1ADBC1C4-C5FF-4B09-8396-662B1E459307}" dt="2021-11-02T15:45:22.587" v="11" actId="478"/>
          <ac:picMkLst>
            <pc:docMk/>
            <pc:sldMk cId="3310610865" sldId="642"/>
            <ac:picMk id="5" creationId="{F7050E56-E40A-4603-BF31-22B5E1500354}"/>
          </ac:picMkLst>
        </pc:picChg>
      </pc:sldChg>
      <pc:sldChg chg="addSp modSp add mod">
        <pc:chgData name="변 구훈" userId="3ff7b78a3b81e618" providerId="LiveId" clId="{1ADBC1C4-C5FF-4B09-8396-662B1E459307}" dt="2021-11-02T15:51:50.202" v="215" actId="14100"/>
        <pc:sldMkLst>
          <pc:docMk/>
          <pc:sldMk cId="3968201141" sldId="642"/>
        </pc:sldMkLst>
        <pc:spChg chg="mod">
          <ac:chgData name="변 구훈" userId="3ff7b78a3b81e618" providerId="LiveId" clId="{1ADBC1C4-C5FF-4B09-8396-662B1E459307}" dt="2021-11-02T15:51:14.946" v="200" actId="14100"/>
          <ac:spMkLst>
            <pc:docMk/>
            <pc:sldMk cId="3968201141" sldId="642"/>
            <ac:spMk id="6" creationId="{59E7D2E6-5277-4118-989F-A7508E5AD630}"/>
          </ac:spMkLst>
        </pc:spChg>
        <pc:grpChg chg="add mod">
          <ac:chgData name="변 구훈" userId="3ff7b78a3b81e618" providerId="LiveId" clId="{1ADBC1C4-C5FF-4B09-8396-662B1E459307}" dt="2021-11-02T15:51:50.202" v="215" actId="14100"/>
          <ac:grpSpMkLst>
            <pc:docMk/>
            <pc:sldMk cId="3968201141" sldId="642"/>
            <ac:grpSpMk id="8" creationId="{63BC2ADC-5ECC-42C8-814A-449ABB515DC0}"/>
          </ac:grpSpMkLst>
        </pc:grpChg>
        <pc:picChg chg="add mod">
          <ac:chgData name="변 구훈" userId="3ff7b78a3b81e618" providerId="LiveId" clId="{1ADBC1C4-C5FF-4B09-8396-662B1E459307}" dt="2021-11-02T15:51:43.209" v="212" actId="164"/>
          <ac:picMkLst>
            <pc:docMk/>
            <pc:sldMk cId="3968201141" sldId="642"/>
            <ac:picMk id="4" creationId="{636926A1-4C01-4FAC-8C51-EF39B56CCE05}"/>
          </ac:picMkLst>
        </pc:picChg>
        <pc:picChg chg="add mod">
          <ac:chgData name="변 구훈" userId="3ff7b78a3b81e618" providerId="LiveId" clId="{1ADBC1C4-C5FF-4B09-8396-662B1E459307}" dt="2021-11-02T15:51:43.209" v="212" actId="164"/>
          <ac:picMkLst>
            <pc:docMk/>
            <pc:sldMk cId="3968201141" sldId="642"/>
            <ac:picMk id="7" creationId="{2C6F994E-F329-43AD-894A-6F6AEFD74492}"/>
          </ac:picMkLst>
        </pc:picChg>
      </pc:sldChg>
      <pc:sldChg chg="add del">
        <pc:chgData name="변 구훈" userId="3ff7b78a3b81e618" providerId="LiveId" clId="{1ADBC1C4-C5FF-4B09-8396-662B1E459307}" dt="2021-11-02T15:48:12.719" v="19" actId="47"/>
        <pc:sldMkLst>
          <pc:docMk/>
          <pc:sldMk cId="2423634412" sldId="643"/>
        </pc:sldMkLst>
      </pc:sldChg>
      <pc:sldChg chg="addSp delSp modSp add mod">
        <pc:chgData name="변 구훈" userId="3ff7b78a3b81e618" providerId="LiveId" clId="{1ADBC1C4-C5FF-4B09-8396-662B1E459307}" dt="2021-11-02T15:52:46.040" v="261"/>
        <pc:sldMkLst>
          <pc:docMk/>
          <pc:sldMk cId="4221146650" sldId="643"/>
        </pc:sldMkLst>
        <pc:spChg chg="del">
          <ac:chgData name="변 구훈" userId="3ff7b78a3b81e618" providerId="LiveId" clId="{1ADBC1C4-C5FF-4B09-8396-662B1E459307}" dt="2021-11-02T15:51:57.430" v="218" actId="478"/>
          <ac:spMkLst>
            <pc:docMk/>
            <pc:sldMk cId="4221146650" sldId="643"/>
            <ac:spMk id="6" creationId="{59E7D2E6-5277-4118-989F-A7508E5AD630}"/>
          </ac:spMkLst>
        </pc:spChg>
        <pc:spChg chg="add mod">
          <ac:chgData name="변 구훈" userId="3ff7b78a3b81e618" providerId="LiveId" clId="{1ADBC1C4-C5FF-4B09-8396-662B1E459307}" dt="2021-11-02T15:52:46.040" v="261"/>
          <ac:spMkLst>
            <pc:docMk/>
            <pc:sldMk cId="4221146650" sldId="643"/>
            <ac:spMk id="9" creationId="{BFC360C2-A3E2-4A0F-B660-A94460850615}"/>
          </ac:spMkLst>
        </pc:spChg>
        <pc:grpChg chg="del">
          <ac:chgData name="변 구훈" userId="3ff7b78a3b81e618" providerId="LiveId" clId="{1ADBC1C4-C5FF-4B09-8396-662B1E459307}" dt="2021-11-02T15:51:55.963" v="217" actId="478"/>
          <ac:grpSpMkLst>
            <pc:docMk/>
            <pc:sldMk cId="4221146650" sldId="643"/>
            <ac:grpSpMk id="8" creationId="{63BC2ADC-5ECC-42C8-814A-449ABB515DC0}"/>
          </ac:grpSpMkLst>
        </pc:grpChg>
        <pc:picChg chg="add mod">
          <ac:chgData name="변 구훈" userId="3ff7b78a3b81e618" providerId="LiveId" clId="{1ADBC1C4-C5FF-4B09-8396-662B1E459307}" dt="2021-11-02T15:52:33.145" v="221" actId="1076"/>
          <ac:picMkLst>
            <pc:docMk/>
            <pc:sldMk cId="4221146650" sldId="643"/>
            <ac:picMk id="5" creationId="{7999F20F-1CDE-4148-95A9-38914CFCF949}"/>
          </ac:picMkLst>
        </pc:picChg>
      </pc:sldChg>
      <pc:sldChg chg="addSp delSp modSp add mod">
        <pc:chgData name="변 구훈" userId="3ff7b78a3b81e618" providerId="LiveId" clId="{1ADBC1C4-C5FF-4B09-8396-662B1E459307}" dt="2021-11-02T15:55:25.682" v="453" actId="478"/>
        <pc:sldMkLst>
          <pc:docMk/>
          <pc:sldMk cId="538287517" sldId="644"/>
        </pc:sldMkLst>
        <pc:spChg chg="add del mod">
          <ac:chgData name="변 구훈" userId="3ff7b78a3b81e618" providerId="LiveId" clId="{1ADBC1C4-C5FF-4B09-8396-662B1E459307}" dt="2021-11-02T15:55:25.682" v="453" actId="478"/>
          <ac:spMkLst>
            <pc:docMk/>
            <pc:sldMk cId="538287517" sldId="644"/>
            <ac:spMk id="7" creationId="{800F0A57-0C43-48A2-B32C-FA7D469CA6A7}"/>
          </ac:spMkLst>
        </pc:spChg>
        <pc:spChg chg="del">
          <ac:chgData name="변 구훈" userId="3ff7b78a3b81e618" providerId="LiveId" clId="{1ADBC1C4-C5FF-4B09-8396-662B1E459307}" dt="2021-11-02T15:53:04.092" v="264" actId="478"/>
          <ac:spMkLst>
            <pc:docMk/>
            <pc:sldMk cId="538287517" sldId="644"/>
            <ac:spMk id="9" creationId="{BFC360C2-A3E2-4A0F-B660-A94460850615}"/>
          </ac:spMkLst>
        </pc:spChg>
        <pc:picChg chg="add mod">
          <ac:chgData name="변 구훈" userId="3ff7b78a3b81e618" providerId="LiveId" clId="{1ADBC1C4-C5FF-4B09-8396-662B1E459307}" dt="2021-11-02T15:53:08.745" v="267" actId="1076"/>
          <ac:picMkLst>
            <pc:docMk/>
            <pc:sldMk cId="538287517" sldId="644"/>
            <ac:picMk id="4" creationId="{763E8C03-8884-4B55-9CC0-BF8DD53D6561}"/>
          </ac:picMkLst>
        </pc:picChg>
        <pc:picChg chg="del">
          <ac:chgData name="변 구훈" userId="3ff7b78a3b81e618" providerId="LiveId" clId="{1ADBC1C4-C5FF-4B09-8396-662B1E459307}" dt="2021-11-02T15:53:02.790" v="263" actId="478"/>
          <ac:picMkLst>
            <pc:docMk/>
            <pc:sldMk cId="538287517" sldId="644"/>
            <ac:picMk id="5" creationId="{7999F20F-1CDE-4148-95A9-38914CFCF949}"/>
          </ac:picMkLst>
        </pc:picChg>
      </pc:sldChg>
      <pc:sldChg chg="addSp delSp modSp add mod">
        <pc:chgData name="변 구훈" userId="3ff7b78a3b81e618" providerId="LiveId" clId="{1ADBC1C4-C5FF-4B09-8396-662B1E459307}" dt="2021-11-02T15:53:25.298" v="272" actId="1076"/>
        <pc:sldMkLst>
          <pc:docMk/>
          <pc:sldMk cId="2337621769" sldId="645"/>
        </pc:sldMkLst>
        <pc:picChg chg="del">
          <ac:chgData name="변 구훈" userId="3ff7b78a3b81e618" providerId="LiveId" clId="{1ADBC1C4-C5FF-4B09-8396-662B1E459307}" dt="2021-11-02T15:53:21.461" v="269" actId="478"/>
          <ac:picMkLst>
            <pc:docMk/>
            <pc:sldMk cId="2337621769" sldId="645"/>
            <ac:picMk id="4" creationId="{763E8C03-8884-4B55-9CC0-BF8DD53D6561}"/>
          </ac:picMkLst>
        </pc:picChg>
        <pc:picChg chg="add mod">
          <ac:chgData name="변 구훈" userId="3ff7b78a3b81e618" providerId="LiveId" clId="{1ADBC1C4-C5FF-4B09-8396-662B1E459307}" dt="2021-11-02T15:53:25.298" v="272" actId="1076"/>
          <ac:picMkLst>
            <pc:docMk/>
            <pc:sldMk cId="2337621769" sldId="645"/>
            <ac:picMk id="5" creationId="{975B4BD4-8FC6-4CEA-A604-68B3A2753A9C}"/>
          </ac:picMkLst>
        </pc:picChg>
      </pc:sldChg>
      <pc:sldChg chg="addSp delSp modSp add mod">
        <pc:chgData name="변 구훈" userId="3ff7b78a3b81e618" providerId="LiveId" clId="{1ADBC1C4-C5FF-4B09-8396-662B1E459307}" dt="2021-11-02T15:54:32.826" v="386" actId="1076"/>
        <pc:sldMkLst>
          <pc:docMk/>
          <pc:sldMk cId="3983709283" sldId="646"/>
        </pc:sldMkLst>
        <pc:spChg chg="add mod">
          <ac:chgData name="변 구훈" userId="3ff7b78a3b81e618" providerId="LiveId" clId="{1ADBC1C4-C5FF-4B09-8396-662B1E459307}" dt="2021-11-02T15:54:31.172" v="385"/>
          <ac:spMkLst>
            <pc:docMk/>
            <pc:sldMk cId="3983709283" sldId="646"/>
            <ac:spMk id="9" creationId="{ABFD7D3F-E557-4E38-8519-0E13F1C911B0}"/>
          </ac:spMkLst>
        </pc:spChg>
        <pc:grpChg chg="add mod">
          <ac:chgData name="변 구훈" userId="3ff7b78a3b81e618" providerId="LiveId" clId="{1ADBC1C4-C5FF-4B09-8396-662B1E459307}" dt="2021-11-02T15:54:32.826" v="386" actId="1076"/>
          <ac:grpSpMkLst>
            <pc:docMk/>
            <pc:sldMk cId="3983709283" sldId="646"/>
            <ac:grpSpMk id="8" creationId="{3C6D65D3-0B98-42E4-9E2F-2205C92788C9}"/>
          </ac:grpSpMkLst>
        </pc:grpChg>
        <pc:picChg chg="add mod">
          <ac:chgData name="변 구훈" userId="3ff7b78a3b81e618" providerId="LiveId" clId="{1ADBC1C4-C5FF-4B09-8396-662B1E459307}" dt="2021-11-02T15:54:03.811" v="280" actId="164"/>
          <ac:picMkLst>
            <pc:docMk/>
            <pc:sldMk cId="3983709283" sldId="646"/>
            <ac:picMk id="4" creationId="{C9597720-F96A-4EE9-B649-F704BF1DD359}"/>
          </ac:picMkLst>
        </pc:picChg>
        <pc:picChg chg="del">
          <ac:chgData name="변 구훈" userId="3ff7b78a3b81e618" providerId="LiveId" clId="{1ADBC1C4-C5FF-4B09-8396-662B1E459307}" dt="2021-11-02T15:53:47.266" v="274" actId="478"/>
          <ac:picMkLst>
            <pc:docMk/>
            <pc:sldMk cId="3983709283" sldId="646"/>
            <ac:picMk id="5" creationId="{975B4BD4-8FC6-4CEA-A604-68B3A2753A9C}"/>
          </ac:picMkLst>
        </pc:picChg>
        <pc:picChg chg="add mod">
          <ac:chgData name="변 구훈" userId="3ff7b78a3b81e618" providerId="LiveId" clId="{1ADBC1C4-C5FF-4B09-8396-662B1E459307}" dt="2021-11-02T15:54:03.811" v="280" actId="164"/>
          <ac:picMkLst>
            <pc:docMk/>
            <pc:sldMk cId="3983709283" sldId="646"/>
            <ac:picMk id="7" creationId="{DF0FF682-E2E7-424D-973A-37354AB76BAC}"/>
          </ac:picMkLst>
        </pc:picChg>
      </pc:sldChg>
      <pc:sldChg chg="addSp delSp modSp add mod">
        <pc:chgData name="변 구훈" userId="3ff7b78a3b81e618" providerId="LiveId" clId="{1ADBC1C4-C5FF-4B09-8396-662B1E459307}" dt="2021-11-02T15:55:58.609" v="459" actId="1076"/>
        <pc:sldMkLst>
          <pc:docMk/>
          <pc:sldMk cId="1358829265" sldId="647"/>
        </pc:sldMkLst>
        <pc:spChg chg="del">
          <ac:chgData name="변 구훈" userId="3ff7b78a3b81e618" providerId="LiveId" clId="{1ADBC1C4-C5FF-4B09-8396-662B1E459307}" dt="2021-11-02T15:55:52.815" v="456" actId="478"/>
          <ac:spMkLst>
            <pc:docMk/>
            <pc:sldMk cId="1358829265" sldId="647"/>
            <ac:spMk id="9" creationId="{ABFD7D3F-E557-4E38-8519-0E13F1C911B0}"/>
          </ac:spMkLst>
        </pc:spChg>
        <pc:grpChg chg="del">
          <ac:chgData name="변 구훈" userId="3ff7b78a3b81e618" providerId="LiveId" clId="{1ADBC1C4-C5FF-4B09-8396-662B1E459307}" dt="2021-11-02T15:55:51.668" v="455" actId="478"/>
          <ac:grpSpMkLst>
            <pc:docMk/>
            <pc:sldMk cId="1358829265" sldId="647"/>
            <ac:grpSpMk id="8" creationId="{3C6D65D3-0B98-42E4-9E2F-2205C92788C9}"/>
          </ac:grpSpMkLst>
        </pc:grpChg>
        <pc:picChg chg="add mod">
          <ac:chgData name="변 구훈" userId="3ff7b78a3b81e618" providerId="LiveId" clId="{1ADBC1C4-C5FF-4B09-8396-662B1E459307}" dt="2021-11-02T15:55:58.609" v="459" actId="1076"/>
          <ac:picMkLst>
            <pc:docMk/>
            <pc:sldMk cId="1358829265" sldId="647"/>
            <ac:picMk id="5" creationId="{04F182D7-F113-49C0-BB79-2B863CEFFE92}"/>
          </ac:picMkLst>
        </pc:picChg>
      </pc:sldChg>
      <pc:sldChg chg="addSp delSp modSp add mod">
        <pc:chgData name="변 구훈" userId="3ff7b78a3b81e618" providerId="LiveId" clId="{1ADBC1C4-C5FF-4B09-8396-662B1E459307}" dt="2021-11-02T15:56:15.288" v="465" actId="1076"/>
        <pc:sldMkLst>
          <pc:docMk/>
          <pc:sldMk cId="3541461000" sldId="648"/>
        </pc:sldMkLst>
        <pc:picChg chg="add mod">
          <ac:chgData name="변 구훈" userId="3ff7b78a3b81e618" providerId="LiveId" clId="{1ADBC1C4-C5FF-4B09-8396-662B1E459307}" dt="2021-11-02T15:56:15.288" v="465" actId="1076"/>
          <ac:picMkLst>
            <pc:docMk/>
            <pc:sldMk cId="3541461000" sldId="648"/>
            <ac:picMk id="4" creationId="{D12C3E87-0DFC-45E3-8518-9095631B0F22}"/>
          </ac:picMkLst>
        </pc:picChg>
        <pc:picChg chg="del">
          <ac:chgData name="변 구훈" userId="3ff7b78a3b81e618" providerId="LiveId" clId="{1ADBC1C4-C5FF-4B09-8396-662B1E459307}" dt="2021-11-02T15:56:01.479" v="461" actId="478"/>
          <ac:picMkLst>
            <pc:docMk/>
            <pc:sldMk cId="3541461000" sldId="648"/>
            <ac:picMk id="5" creationId="{04F182D7-F113-49C0-BB79-2B863CEFFE92}"/>
          </ac:picMkLst>
        </pc:picChg>
      </pc:sldChg>
      <pc:sldChg chg="addSp delSp modSp add del mod">
        <pc:chgData name="변 구훈" userId="3ff7b78a3b81e618" providerId="LiveId" clId="{1ADBC1C4-C5FF-4B09-8396-662B1E459307}" dt="2021-11-02T15:57:21.593" v="488" actId="14100"/>
        <pc:sldMkLst>
          <pc:docMk/>
          <pc:sldMk cId="677294071" sldId="649"/>
        </pc:sldMkLst>
        <pc:spChg chg="add mod">
          <ac:chgData name="변 구훈" userId="3ff7b78a3b81e618" providerId="LiveId" clId="{1ADBC1C4-C5FF-4B09-8396-662B1E459307}" dt="2021-11-02T15:57:21.593" v="488" actId="14100"/>
          <ac:spMkLst>
            <pc:docMk/>
            <pc:sldMk cId="677294071" sldId="649"/>
            <ac:spMk id="6" creationId="{BB96D65B-9FD3-4394-99DD-1EE52A25495D}"/>
          </ac:spMkLst>
        </pc:spChg>
        <pc:picChg chg="del">
          <ac:chgData name="변 구훈" userId="3ff7b78a3b81e618" providerId="LiveId" clId="{1ADBC1C4-C5FF-4B09-8396-662B1E459307}" dt="2021-11-02T15:56:23.529" v="469" actId="478"/>
          <ac:picMkLst>
            <pc:docMk/>
            <pc:sldMk cId="677294071" sldId="649"/>
            <ac:picMk id="4" creationId="{D12C3E87-0DFC-45E3-8518-9095631B0F22}"/>
          </ac:picMkLst>
        </pc:picChg>
        <pc:picChg chg="add mod">
          <ac:chgData name="변 구훈" userId="3ff7b78a3b81e618" providerId="LiveId" clId="{1ADBC1C4-C5FF-4B09-8396-662B1E459307}" dt="2021-11-02T15:57:10.065" v="486" actId="1076"/>
          <ac:picMkLst>
            <pc:docMk/>
            <pc:sldMk cId="677294071" sldId="649"/>
            <ac:picMk id="5" creationId="{D096546C-BB7D-4DA0-B5E3-5FB65F30E991}"/>
          </ac:picMkLst>
        </pc:picChg>
      </pc:sldChg>
      <pc:sldChg chg="delSp modSp add mod">
        <pc:chgData name="변 구훈" userId="3ff7b78a3b81e618" providerId="LiveId" clId="{1ADBC1C4-C5FF-4B09-8396-662B1E459307}" dt="2021-11-02T15:58:57.543" v="546" actId="20577"/>
        <pc:sldMkLst>
          <pc:docMk/>
          <pc:sldMk cId="1724110322" sldId="650"/>
        </pc:sldMkLst>
        <pc:spChg chg="mod">
          <ac:chgData name="변 구훈" userId="3ff7b78a3b81e618" providerId="LiveId" clId="{1ADBC1C4-C5FF-4B09-8396-662B1E459307}" dt="2021-11-02T15:58:57.543" v="546" actId="20577"/>
          <ac:spMkLst>
            <pc:docMk/>
            <pc:sldMk cId="1724110322" sldId="650"/>
            <ac:spMk id="6" creationId="{BB96D65B-9FD3-4394-99DD-1EE52A25495D}"/>
          </ac:spMkLst>
        </pc:spChg>
        <pc:picChg chg="del">
          <ac:chgData name="변 구훈" userId="3ff7b78a3b81e618" providerId="LiveId" clId="{1ADBC1C4-C5FF-4B09-8396-662B1E459307}" dt="2021-11-02T15:57:31.566" v="490" actId="478"/>
          <ac:picMkLst>
            <pc:docMk/>
            <pc:sldMk cId="1724110322" sldId="650"/>
            <ac:picMk id="5" creationId="{D096546C-BB7D-4DA0-B5E3-5FB65F30E991}"/>
          </ac:picMkLst>
        </pc:picChg>
      </pc:sldChg>
      <pc:sldChg chg="addSp delSp modSp add mod">
        <pc:chgData name="변 구훈" userId="3ff7b78a3b81e618" providerId="LiveId" clId="{1ADBC1C4-C5FF-4B09-8396-662B1E459307}" dt="2021-11-02T15:58:44.473" v="538" actId="1076"/>
        <pc:sldMkLst>
          <pc:docMk/>
          <pc:sldMk cId="3687068418" sldId="651"/>
        </pc:sldMkLst>
        <pc:spChg chg="del">
          <ac:chgData name="변 구훈" userId="3ff7b78a3b81e618" providerId="LiveId" clId="{1ADBC1C4-C5FF-4B09-8396-662B1E459307}" dt="2021-11-02T15:58:22.288" v="532" actId="478"/>
          <ac:spMkLst>
            <pc:docMk/>
            <pc:sldMk cId="3687068418" sldId="651"/>
            <ac:spMk id="6" creationId="{BB96D65B-9FD3-4394-99DD-1EE52A25495D}"/>
          </ac:spMkLst>
        </pc:spChg>
        <pc:picChg chg="add mod">
          <ac:chgData name="변 구훈" userId="3ff7b78a3b81e618" providerId="LiveId" clId="{1ADBC1C4-C5FF-4B09-8396-662B1E459307}" dt="2021-11-02T15:58:44.473" v="538" actId="1076"/>
          <ac:picMkLst>
            <pc:docMk/>
            <pc:sldMk cId="3687068418" sldId="651"/>
            <ac:picMk id="4" creationId="{28972197-BAFB-4A68-98D6-214E2D9E6096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7ED4FF-6B0E-42FA-A737-D604B334571E}" type="datetimeFigureOut">
              <a:rPr lang="ko-KR" altLang="en-US" smtClean="0"/>
              <a:pPr/>
              <a:t>2023-11-20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E97C21-2515-4451-8F2D-347DB50E64E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35574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70</a:t>
            </a:fld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2023-11-20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22424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2023-11-20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03220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2023-11-20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89565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8889" y="140944"/>
            <a:ext cx="8229600" cy="441769"/>
          </a:xfrm>
        </p:spPr>
        <p:txBody>
          <a:bodyPr>
            <a:noAutofit/>
          </a:bodyPr>
          <a:lstStyle>
            <a:lvl1pPr algn="l">
              <a:defRPr sz="2400" b="1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51520" y="1124744"/>
            <a:ext cx="8229600" cy="4525963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400"/>
            </a:lvl1pPr>
            <a:lvl2pPr>
              <a:lnSpc>
                <a:spcPct val="150000"/>
              </a:lnSpc>
              <a:defRPr sz="1200"/>
            </a:lvl2pPr>
            <a:lvl3pPr>
              <a:lnSpc>
                <a:spcPct val="150000"/>
              </a:lnSpc>
              <a:defRPr sz="1100"/>
            </a:lvl3pPr>
            <a:lvl4pPr>
              <a:lnSpc>
                <a:spcPct val="150000"/>
              </a:lnSpc>
              <a:defRPr sz="1050"/>
            </a:lvl4pPr>
            <a:lvl5pPr>
              <a:lnSpc>
                <a:spcPct val="150000"/>
              </a:lnSpc>
              <a:defRPr sz="105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934200" y="6453188"/>
            <a:ext cx="2133600" cy="365125"/>
          </a:xfrm>
        </p:spPr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8" name="AutoShape 3"/>
          <p:cNvSpPr>
            <a:spLocks noChangeArrowheads="1"/>
          </p:cNvSpPr>
          <p:nvPr userDrawn="1"/>
        </p:nvSpPr>
        <p:spPr bwMode="auto">
          <a:xfrm>
            <a:off x="152400" y="727174"/>
            <a:ext cx="8953500" cy="109538"/>
          </a:xfrm>
          <a:custGeom>
            <a:avLst/>
            <a:gdLst>
              <a:gd name="G0" fmla="+- 585 0 0"/>
            </a:gdLst>
            <a:ahLst/>
            <a:cxnLst>
              <a:cxn ang="0">
                <a:pos x="0" y="0"/>
              </a:cxn>
              <a:cxn ang="0">
                <a:pos x="585" y="0"/>
              </a:cxn>
              <a:cxn ang="0">
                <a:pos x="585" y="1000"/>
              </a:cxn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585" y="0"/>
                </a:lnTo>
                <a:lnTo>
                  <a:pt x="585" y="1000"/>
                </a:lnTo>
                <a:lnTo>
                  <a:pt x="0" y="100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rgbClr val="CC0000"/>
          </a:solidFill>
          <a:ln w="9525">
            <a:solidFill>
              <a:srgbClr val="990033"/>
            </a:solidFill>
            <a:round/>
            <a:headEnd/>
            <a:tailEnd/>
          </a:ln>
        </p:spPr>
        <p:txBody>
          <a:bodyPr/>
          <a:lstStyle/>
          <a:p>
            <a:pPr algn="l" latinLnBrk="0">
              <a:defRPr/>
            </a:pPr>
            <a:endParaRPr kumimoji="0" lang="ko-KR" altLang="ko-KR" sz="1350">
              <a:latin typeface="Franklin Gothic Medium" panose="020B0603020102020204" pitchFamily="34" charset="0"/>
              <a:ea typeface="HY헤드라인M" pitchFamily="18" charset="-127"/>
            </a:endParaRPr>
          </a:p>
        </p:txBody>
      </p:sp>
      <p:sp>
        <p:nvSpPr>
          <p:cNvPr id="9" name="Line 4"/>
          <p:cNvSpPr>
            <a:spLocks noChangeShapeType="1"/>
          </p:cNvSpPr>
          <p:nvPr userDrawn="1"/>
        </p:nvSpPr>
        <p:spPr bwMode="auto">
          <a:xfrm flipV="1">
            <a:off x="152400" y="6453188"/>
            <a:ext cx="8915400" cy="0"/>
          </a:xfrm>
          <a:prstGeom prst="line">
            <a:avLst/>
          </a:prstGeom>
          <a:noFill/>
          <a:ln w="3175">
            <a:solidFill>
              <a:srgbClr val="CC0000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ko-KR" altLang="en-US" sz="1350">
              <a:latin typeface="Arial Narrow" panose="020B0606020202030204" pitchFamily="34" charset="0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118860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2023-11-20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78193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2023-11-20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01335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2023-11-20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59618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2023-11-20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2369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2023-11-20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05127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2023-11-20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91981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2023-11-20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12364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5CA99F-7021-4A81-BE66-6CA625D4B2D7}" type="datetimeFigureOut">
              <a:rPr lang="ko-KR" altLang="en-US" smtClean="0"/>
              <a:pPr/>
              <a:t>2023-11-20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344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학습 목표</a:t>
            </a:r>
            <a:endParaRPr lang="ko-KR" altLang="en-US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b="0" i="0" u="none" strike="noStrike" baseline="0" dirty="0">
                <a:latin typeface="YDVYGOStd13"/>
              </a:rPr>
              <a:t>1. </a:t>
            </a:r>
            <a:r>
              <a:rPr lang="ko-KR" altLang="en-US" sz="1800" b="0" i="0" u="none" strike="noStrike" baseline="0" dirty="0">
                <a:latin typeface="YDVYGOStd13"/>
              </a:rPr>
              <a:t>연관 관계 매핑의 종류와 엔티티 연관 관계 매핑을 설정하는 방법을 알아본다</a:t>
            </a:r>
            <a:r>
              <a:rPr lang="en-US" altLang="ko-KR" sz="1800" b="0" i="0" u="none" strike="noStrike" baseline="0" dirty="0">
                <a:latin typeface="YDVYGOStd13"/>
              </a:rPr>
              <a:t>.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b="0" i="0" u="none" strike="noStrike" baseline="0" dirty="0">
                <a:latin typeface="YDVYGOStd13"/>
              </a:rPr>
              <a:t>2. </a:t>
            </a:r>
            <a:r>
              <a:rPr lang="ko-KR" altLang="en-US" sz="1800" b="0" i="0" u="none" strike="noStrike" baseline="0" dirty="0" err="1">
                <a:latin typeface="YDVYGOStd13"/>
              </a:rPr>
              <a:t>매핑된</a:t>
            </a:r>
            <a:r>
              <a:rPr lang="ko-KR" altLang="en-US" sz="1800" b="0" i="0" u="none" strike="noStrike" baseline="0" dirty="0">
                <a:latin typeface="YDVYGOStd13"/>
              </a:rPr>
              <a:t> 엔티티 조회 시 즉시 로딩과 지연 로딩의 차이점을 이해한다</a:t>
            </a:r>
            <a:r>
              <a:rPr lang="en-US" altLang="ko-KR" sz="1800" b="0" i="0" u="none" strike="noStrike" baseline="0" dirty="0">
                <a:latin typeface="YDVYGOStd13"/>
              </a:rPr>
              <a:t>.</a:t>
            </a:r>
            <a:endParaRPr lang="ko-KR" altLang="ko-KR" sz="18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96943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장바구니 엔티티 조회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2D60684-FDAF-49EC-A0D8-D383F5A99E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196752"/>
            <a:ext cx="6858000" cy="485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6140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장바구니 엔티티 조회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2D60684-FDAF-49EC-A0D8-D383F5A99E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196752"/>
            <a:ext cx="6858000" cy="485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3706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장바구니 엔티티 조회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FA243DF-8C20-4F79-B98C-EE22C730B3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0281" y="2060848"/>
            <a:ext cx="4843438" cy="4237061"/>
          </a:xfrm>
          <a:prstGeom prst="rect">
            <a:avLst/>
          </a:prstGeom>
        </p:spPr>
      </p:pic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A9455C7A-5083-4E37-999A-A5FD3983BB9E}"/>
              </a:ext>
            </a:extLst>
          </p:cNvPr>
          <p:cNvSpPr txBox="1">
            <a:spLocks/>
          </p:cNvSpPr>
          <p:nvPr/>
        </p:nvSpPr>
        <p:spPr>
          <a:xfrm>
            <a:off x="251520" y="1124744"/>
            <a:ext cx="8229600" cy="9361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dirty="0">
                <a:latin typeface="YDVYGOStd13"/>
              </a:rPr>
              <a:t>cart</a:t>
            </a:r>
            <a:r>
              <a:rPr lang="ko-KR" altLang="en-US" sz="1800" dirty="0">
                <a:latin typeface="YDVYGOStd13"/>
              </a:rPr>
              <a:t>테이블과 </a:t>
            </a:r>
            <a:r>
              <a:rPr lang="en-US" altLang="ko-KR" sz="1800" dirty="0">
                <a:latin typeface="YDVYGOStd13"/>
              </a:rPr>
              <a:t>member </a:t>
            </a:r>
            <a:r>
              <a:rPr lang="ko-KR" altLang="en-US" sz="1800" dirty="0">
                <a:latin typeface="YDVYGOStd13"/>
              </a:rPr>
              <a:t>테이블을 조인해서 가져오는 </a:t>
            </a:r>
            <a:r>
              <a:rPr lang="ko-KR" altLang="en-US" sz="1800" dirty="0" err="1">
                <a:latin typeface="YDVYGOStd13"/>
              </a:rPr>
              <a:t>쿼리문</a:t>
            </a:r>
            <a:r>
              <a:rPr lang="ko-KR" altLang="en-US" sz="1800" dirty="0">
                <a:latin typeface="YDVYGOStd13"/>
              </a:rPr>
              <a:t> 실행</a:t>
            </a:r>
            <a:endParaRPr lang="en-US" altLang="ko-KR" sz="1800" dirty="0">
              <a:latin typeface="YDVYGOStd13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dirty="0">
                <a:latin typeface="YDVYGOStd13"/>
              </a:rPr>
              <a:t>cart </a:t>
            </a:r>
            <a:r>
              <a:rPr lang="ko-KR" altLang="en-US" sz="1800" dirty="0">
                <a:latin typeface="YDVYGOStd13"/>
              </a:rPr>
              <a:t>엔티티를 조회하면서 </a:t>
            </a:r>
            <a:r>
              <a:rPr lang="en-US" altLang="ko-KR" sz="1800" dirty="0">
                <a:latin typeface="YDVYGOStd13"/>
              </a:rPr>
              <a:t>member </a:t>
            </a:r>
            <a:r>
              <a:rPr lang="ko-KR" altLang="en-US" sz="1800" dirty="0">
                <a:latin typeface="YDVYGOStd13"/>
              </a:rPr>
              <a:t>엔티티도 동시에 가져옴</a:t>
            </a:r>
            <a:endParaRPr lang="en-US" altLang="ko-KR" sz="1800" dirty="0">
              <a:latin typeface="YDVYGOStd13"/>
            </a:endParaRPr>
          </a:p>
        </p:txBody>
      </p:sp>
    </p:spTree>
    <p:extLst>
      <p:ext uri="{BB962C8B-B14F-4D97-AF65-F5344CB8AC3E}">
        <p14:creationId xmlns:p14="http://schemas.microsoft.com/office/powerpoint/2010/main" val="15431665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장바구니 엔티티 조회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A9455C7A-5083-4E37-999A-A5FD3983BB9E}"/>
              </a:ext>
            </a:extLst>
          </p:cNvPr>
          <p:cNvSpPr txBox="1">
            <a:spLocks/>
          </p:cNvSpPr>
          <p:nvPr/>
        </p:nvSpPr>
        <p:spPr>
          <a:xfrm>
            <a:off x="251520" y="1124744"/>
            <a:ext cx="8229600" cy="115212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dirty="0">
                <a:latin typeface="YDVYGOStd13"/>
              </a:rPr>
              <a:t>즉시 로딩 </a:t>
            </a:r>
            <a:r>
              <a:rPr lang="en-US" altLang="ko-KR" sz="1800" dirty="0">
                <a:latin typeface="YDVYGOStd13"/>
              </a:rPr>
              <a:t>: </a:t>
            </a:r>
            <a:r>
              <a:rPr lang="ko-KR" altLang="en-US" sz="1800" dirty="0">
                <a:latin typeface="YDVYGOStd13"/>
              </a:rPr>
              <a:t>엔티티를 조회할 때 해당 엔티티와 </a:t>
            </a:r>
            <a:r>
              <a:rPr lang="ko-KR" altLang="en-US" sz="1800" dirty="0" err="1">
                <a:latin typeface="YDVYGOStd13"/>
              </a:rPr>
              <a:t>매핑된</a:t>
            </a:r>
            <a:r>
              <a:rPr lang="ko-KR" altLang="en-US" sz="1800" dirty="0">
                <a:latin typeface="YDVYGOStd13"/>
              </a:rPr>
              <a:t> 엔티티도 한 번에 조회</a:t>
            </a:r>
            <a:endParaRPr lang="en-US" altLang="ko-KR" sz="1800" dirty="0">
              <a:latin typeface="YDVYGOStd13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dirty="0">
                <a:latin typeface="YDVYGOStd13"/>
              </a:rPr>
              <a:t>일대일</a:t>
            </a:r>
            <a:r>
              <a:rPr lang="en-US" altLang="ko-KR" sz="1800" dirty="0">
                <a:latin typeface="YDVYGOStd13"/>
              </a:rPr>
              <a:t>(@OneToOne), </a:t>
            </a:r>
            <a:r>
              <a:rPr lang="ko-KR" altLang="en-US" sz="1800" dirty="0">
                <a:latin typeface="YDVYGOStd13"/>
              </a:rPr>
              <a:t>다대일</a:t>
            </a:r>
            <a:r>
              <a:rPr lang="en-US" altLang="ko-KR" sz="1800" dirty="0">
                <a:latin typeface="YDVYGOStd13"/>
              </a:rPr>
              <a:t>(@ManyToOne)</a:t>
            </a:r>
            <a:r>
              <a:rPr lang="ko-KR" altLang="en-US" sz="1800" dirty="0">
                <a:latin typeface="YDVYGOStd13"/>
              </a:rPr>
              <a:t>로 매핑할 경우 즉시 로딩을 기본 </a:t>
            </a:r>
            <a:r>
              <a:rPr lang="en-US" altLang="ko-KR" sz="1800" dirty="0">
                <a:latin typeface="YDVYGOStd13"/>
              </a:rPr>
              <a:t>Fetch </a:t>
            </a:r>
            <a:r>
              <a:rPr lang="ko-KR" altLang="en-US" sz="1800" dirty="0">
                <a:latin typeface="YDVYGOStd13"/>
              </a:rPr>
              <a:t>전략으로 설정</a:t>
            </a:r>
            <a:endParaRPr lang="en-US" altLang="ko-KR" sz="1800" dirty="0">
              <a:latin typeface="YDVYGOStd13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3BE0CA9-1C18-4063-AFC8-0A93B5DB55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3852" y="2936530"/>
            <a:ext cx="7236296" cy="984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1337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5.1 </a:t>
            </a:r>
            <a:r>
              <a:rPr lang="ko-KR" altLang="en-US" dirty="0"/>
              <a:t>연관 관계 매핑 종류 </a:t>
            </a:r>
            <a:r>
              <a:rPr lang="en-US" altLang="ko-KR" dirty="0"/>
              <a:t>: </a:t>
            </a:r>
            <a:r>
              <a:rPr lang="ko-KR" altLang="en-US" dirty="0"/>
              <a:t>다대일 단방향 매핑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A9455C7A-5083-4E37-999A-A5FD3983BB9E}"/>
              </a:ext>
            </a:extLst>
          </p:cNvPr>
          <p:cNvSpPr txBox="1">
            <a:spLocks/>
          </p:cNvSpPr>
          <p:nvPr/>
        </p:nvSpPr>
        <p:spPr>
          <a:xfrm>
            <a:off x="251520" y="1124744"/>
            <a:ext cx="8229600" cy="19442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dirty="0">
                <a:latin typeface="YDVYGOStd13"/>
              </a:rPr>
              <a:t>장바구니에는 고객이 관심이 있거나 나중에 사려는 상품들을 담아둠</a:t>
            </a:r>
            <a:endParaRPr lang="en-US" altLang="ko-KR" sz="1800" dirty="0">
              <a:latin typeface="YDVYGOStd13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dirty="0">
                <a:latin typeface="YDVYGOStd13"/>
              </a:rPr>
              <a:t>하나의 장바구니에는 여러 개의 상품들이 들어갈 수 있음</a:t>
            </a:r>
            <a:endParaRPr lang="en-US" altLang="ko-KR" sz="1800" dirty="0">
              <a:latin typeface="YDVYGOStd13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dirty="0">
                <a:latin typeface="YDVYGOStd13"/>
              </a:rPr>
              <a:t>하나의 상품은 여러 장바구니에 장바구니 상품으로 들어갈 수 있음</a:t>
            </a:r>
            <a:endParaRPr lang="en-US" altLang="ko-KR" sz="1800" dirty="0">
              <a:latin typeface="YDVYGOStd13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802FFE3-B398-41F0-87BF-349E8A5B6F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495" y="2924944"/>
            <a:ext cx="7679010" cy="2916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1984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5.1 </a:t>
            </a:r>
            <a:r>
              <a:rPr lang="ko-KR" altLang="en-US" dirty="0"/>
              <a:t>연관 관계 매핑 종류 </a:t>
            </a:r>
            <a:r>
              <a:rPr lang="en-US" altLang="ko-KR" dirty="0"/>
              <a:t>: </a:t>
            </a:r>
            <a:r>
              <a:rPr lang="ko-KR" altLang="en-US" dirty="0"/>
              <a:t>다대일 단방향 매핑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1FA6461D-2FA5-41E1-979A-9B9CA80B182B}"/>
              </a:ext>
            </a:extLst>
          </p:cNvPr>
          <p:cNvGrpSpPr/>
          <p:nvPr/>
        </p:nvGrpSpPr>
        <p:grpSpPr>
          <a:xfrm>
            <a:off x="323528" y="980728"/>
            <a:ext cx="7776864" cy="7200800"/>
            <a:chOff x="323528" y="980728"/>
            <a:chExt cx="5267511" cy="5400600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CA5F2D42-4941-44AC-97CB-79EF9BCDE5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3528" y="980728"/>
              <a:ext cx="5267511" cy="4288503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F20C3189-8735-46DB-AD99-538BB4FB2E6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0428" y="5160683"/>
              <a:ext cx="4796735" cy="12206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13775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5.1 </a:t>
            </a:r>
            <a:r>
              <a:rPr lang="ko-KR" altLang="en-US" dirty="0"/>
              <a:t>연관 관계 매핑 종류 </a:t>
            </a:r>
            <a:r>
              <a:rPr lang="en-US" altLang="ko-KR" dirty="0"/>
              <a:t>: </a:t>
            </a:r>
            <a:r>
              <a:rPr lang="ko-KR" altLang="en-US" dirty="0"/>
              <a:t>다대일 단방향 매핑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B553288-53FA-4CC2-8DD5-818C1C50C2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9962" y="1050791"/>
            <a:ext cx="3664075" cy="223419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329804A-CB5C-49D1-A18E-CC5B75AE56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6633" y="3573017"/>
            <a:ext cx="3770734" cy="2454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0271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5.1 </a:t>
            </a:r>
            <a:r>
              <a:rPr lang="ko-KR" altLang="en-US" dirty="0"/>
              <a:t>연관 관계 매핑 종류 </a:t>
            </a:r>
            <a:r>
              <a:rPr lang="en-US" altLang="ko-KR" dirty="0"/>
              <a:t>: </a:t>
            </a:r>
            <a:r>
              <a:rPr lang="ko-KR" altLang="en-US" dirty="0"/>
              <a:t>다대일</a:t>
            </a:r>
            <a:r>
              <a:rPr lang="en-US" altLang="ko-KR" dirty="0"/>
              <a:t>/</a:t>
            </a:r>
            <a:r>
              <a:rPr lang="ko-KR" altLang="en-US" dirty="0"/>
              <a:t>일대다 양방향 매핑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1CEF7C35-614A-4C31-A7F9-A7952E98A1ED}"/>
              </a:ext>
            </a:extLst>
          </p:cNvPr>
          <p:cNvSpPr txBox="1">
            <a:spLocks/>
          </p:cNvSpPr>
          <p:nvPr/>
        </p:nvSpPr>
        <p:spPr>
          <a:xfrm>
            <a:off x="251520" y="1124744"/>
            <a:ext cx="8229600" cy="19442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dirty="0">
                <a:latin typeface="YDVYGOStd13"/>
              </a:rPr>
              <a:t>양방향 매핑이란 단방향 매핑이 </a:t>
            </a:r>
            <a:r>
              <a:rPr lang="en-US" altLang="ko-KR" sz="1800" dirty="0">
                <a:latin typeface="YDVYGOStd13"/>
              </a:rPr>
              <a:t>2</a:t>
            </a:r>
            <a:r>
              <a:rPr lang="ko-KR" altLang="en-US" sz="1800" dirty="0">
                <a:latin typeface="YDVYGOStd13"/>
              </a:rPr>
              <a:t>개 있는 구조</a:t>
            </a:r>
            <a:endParaRPr lang="en-US" altLang="ko-KR" sz="1800" dirty="0">
              <a:latin typeface="YDVYGOStd13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dirty="0">
                <a:latin typeface="YDVYGOStd13"/>
              </a:rPr>
              <a:t>현재까지는 장바구니 상품 엔티티가</a:t>
            </a:r>
            <a:r>
              <a:rPr lang="en-US" altLang="ko-KR" sz="1800" dirty="0">
                <a:latin typeface="YDVYGOStd13"/>
              </a:rPr>
              <a:t>(</a:t>
            </a:r>
            <a:r>
              <a:rPr lang="en-US" altLang="ko-KR" sz="1800" dirty="0" err="1">
                <a:latin typeface="YDVYGOStd13"/>
              </a:rPr>
              <a:t>CartItem</a:t>
            </a:r>
            <a:r>
              <a:rPr lang="en-US" altLang="ko-KR" sz="1800" dirty="0">
                <a:latin typeface="YDVYGOStd13"/>
              </a:rPr>
              <a:t>)</a:t>
            </a:r>
            <a:r>
              <a:rPr lang="ko-KR" altLang="en-US" sz="1800" dirty="0">
                <a:latin typeface="YDVYGOStd13"/>
              </a:rPr>
              <a:t> 장바구니를</a:t>
            </a:r>
            <a:r>
              <a:rPr lang="en-US" altLang="ko-KR" sz="1800" dirty="0">
                <a:latin typeface="YDVYGOStd13"/>
              </a:rPr>
              <a:t>(Cart)</a:t>
            </a:r>
            <a:r>
              <a:rPr lang="ko-KR" altLang="en-US" sz="1800" dirty="0">
                <a:latin typeface="YDVYGOStd13"/>
              </a:rPr>
              <a:t> 참조하는 단방향 매핑</a:t>
            </a:r>
            <a:r>
              <a:rPr lang="en-US" altLang="ko-KR" sz="1800" dirty="0">
                <a:latin typeface="YDVYGOStd13"/>
              </a:rPr>
              <a:t>. 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dirty="0">
                <a:latin typeface="YDVYGOStd13"/>
              </a:rPr>
              <a:t>장바구니 엔티티에 장바구니 상품 엔티티를 일대다 관계 매핑을 추가하여 양방향 매핑으로 변경가능</a:t>
            </a:r>
            <a:endParaRPr lang="en-US" altLang="ko-KR" sz="1800" dirty="0">
              <a:latin typeface="YDVYGOStd13"/>
            </a:endParaRPr>
          </a:p>
        </p:txBody>
      </p:sp>
    </p:spTree>
    <p:extLst>
      <p:ext uri="{BB962C8B-B14F-4D97-AF65-F5344CB8AC3E}">
        <p14:creationId xmlns:p14="http://schemas.microsoft.com/office/powerpoint/2010/main" val="21375542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5.1 </a:t>
            </a:r>
            <a:r>
              <a:rPr lang="ko-KR" altLang="en-US" dirty="0"/>
              <a:t>연관 관계 매핑 종류 </a:t>
            </a:r>
            <a:r>
              <a:rPr lang="en-US" altLang="ko-KR" dirty="0"/>
              <a:t>: </a:t>
            </a:r>
            <a:r>
              <a:rPr lang="ko-KR" altLang="en-US" dirty="0"/>
              <a:t>다대일</a:t>
            </a:r>
            <a:r>
              <a:rPr lang="en-US" altLang="ko-KR" dirty="0"/>
              <a:t>/</a:t>
            </a:r>
            <a:r>
              <a:rPr lang="ko-KR" altLang="en-US" dirty="0"/>
              <a:t>일대다 양방향 매핑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1CEF7C35-614A-4C31-A7F9-A7952E98A1ED}"/>
              </a:ext>
            </a:extLst>
          </p:cNvPr>
          <p:cNvSpPr txBox="1">
            <a:spLocks/>
          </p:cNvSpPr>
          <p:nvPr/>
        </p:nvSpPr>
        <p:spPr>
          <a:xfrm>
            <a:off x="251520" y="1124744"/>
            <a:ext cx="8229600" cy="5760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dirty="0">
                <a:latin typeface="YDVYGOStd13"/>
              </a:rPr>
              <a:t>주문과 주문 상품의 양방향 매핑 예제</a:t>
            </a:r>
            <a:endParaRPr lang="en-US" altLang="ko-KR" sz="1800" dirty="0">
              <a:latin typeface="YDVYGOStd13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C3B4AA1-747B-4D50-9EE1-D71B39BE39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0840" y="2132856"/>
            <a:ext cx="5362319" cy="2851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1478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5.1 </a:t>
            </a:r>
            <a:r>
              <a:rPr lang="ko-KR" altLang="en-US" dirty="0"/>
              <a:t>연관 관계 매핑 종류 </a:t>
            </a:r>
            <a:r>
              <a:rPr lang="en-US" altLang="ko-KR" dirty="0"/>
              <a:t>: </a:t>
            </a:r>
            <a:r>
              <a:rPr lang="ko-KR" altLang="en-US" dirty="0"/>
              <a:t>다대일</a:t>
            </a:r>
            <a:r>
              <a:rPr lang="en-US" altLang="ko-KR" dirty="0"/>
              <a:t>/</a:t>
            </a:r>
            <a:r>
              <a:rPr lang="ko-KR" altLang="en-US" dirty="0"/>
              <a:t>일대다 양방향 매핑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1CEF7C35-614A-4C31-A7F9-A7952E98A1ED}"/>
              </a:ext>
            </a:extLst>
          </p:cNvPr>
          <p:cNvSpPr txBox="1">
            <a:spLocks/>
          </p:cNvSpPr>
          <p:nvPr/>
        </p:nvSpPr>
        <p:spPr>
          <a:xfrm>
            <a:off x="257175" y="1340768"/>
            <a:ext cx="8229600" cy="5760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dirty="0">
                <a:latin typeface="YDVYGOStd13"/>
              </a:rPr>
              <a:t>주문 상태 </a:t>
            </a:r>
            <a:r>
              <a:rPr lang="en-US" altLang="ko-KR" sz="1800" dirty="0">
                <a:latin typeface="YDVYGOStd13"/>
              </a:rPr>
              <a:t>Enum </a:t>
            </a:r>
            <a:r>
              <a:rPr lang="ko-KR" altLang="en-US" sz="1800" dirty="0">
                <a:latin typeface="YDVYGOStd13"/>
              </a:rPr>
              <a:t>생성</a:t>
            </a:r>
            <a:endParaRPr lang="en-US" altLang="ko-KR" sz="1800" dirty="0">
              <a:latin typeface="YDVYGOStd13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9DF7F47-7C44-4D91-91F8-88656A0D7B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225" y="2162175"/>
            <a:ext cx="7829550" cy="253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9180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5.1 </a:t>
            </a:r>
            <a:r>
              <a:rPr lang="ko-KR" altLang="en-US" dirty="0"/>
              <a:t>연관 관계 매핑 종류</a:t>
            </a:r>
            <a:endParaRPr lang="ko-KR" altLang="en-US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51520" y="1124744"/>
            <a:ext cx="8229600" cy="5112568"/>
          </a:xfrm>
        </p:spPr>
        <p:txBody>
          <a:bodyPr>
            <a:normAutofit lnSpcReduction="10000"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b="0" i="0" u="none" strike="noStrike" baseline="0" dirty="0">
                <a:latin typeface="YDVYGOStd13"/>
              </a:rPr>
              <a:t>엔티티들은 대부분 다른 엔티티와 연관 관계를 맺으며</a:t>
            </a:r>
            <a:r>
              <a:rPr lang="en-US" altLang="ko-KR" sz="1800" b="0" i="0" u="none" strike="noStrike" baseline="0" dirty="0">
                <a:latin typeface="YDVYGOStd13"/>
              </a:rPr>
              <a:t>, JPA</a:t>
            </a:r>
            <a:r>
              <a:rPr lang="ko-KR" altLang="en-US" sz="1800" b="0" i="0" u="none" strike="noStrike" baseline="0" dirty="0">
                <a:latin typeface="YDVYGOStd13"/>
              </a:rPr>
              <a:t>에서는 엔티티에 연관 관계를 </a:t>
            </a:r>
            <a:r>
              <a:rPr lang="ko-KR" altLang="en-US" sz="1800" b="0" i="0" u="none" strike="noStrike" baseline="0" dirty="0" err="1">
                <a:latin typeface="YDVYGOStd13"/>
              </a:rPr>
              <a:t>매핑해두고</a:t>
            </a:r>
            <a:r>
              <a:rPr lang="ko-KR" altLang="en-US" sz="1800" b="0" i="0" u="none" strike="noStrike" baseline="0" dirty="0">
                <a:latin typeface="YDVYGOStd13"/>
              </a:rPr>
              <a:t> 필요할 때 해당 엔티티와 연관된 엔티티를 사용하여 좀 더 객체지향적으로 프로그래밍할 수 있도록 </a:t>
            </a:r>
            <a:r>
              <a:rPr lang="ko-KR" altLang="en-US" sz="1800" b="0" i="0" u="none" strike="noStrike" baseline="0" dirty="0" err="1">
                <a:latin typeface="YDVYGOStd13"/>
              </a:rPr>
              <a:t>도와줌</a:t>
            </a:r>
            <a:endParaRPr lang="en-US" altLang="ko-KR" sz="1800" b="0" i="0" u="none" strike="noStrike" baseline="0" dirty="0">
              <a:latin typeface="YDVYGOStd13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en-US" altLang="ko-KR" sz="1800" b="0" i="0" u="none" strike="noStrike" baseline="0" dirty="0">
              <a:latin typeface="YDVYGOStd13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연관 관계 매핑 종류</a:t>
            </a:r>
            <a:endParaRPr lang="en-US" altLang="ko-KR" sz="1800" dirty="0">
              <a:latin typeface="맑은 고딕" panose="020B0503020000020004" pitchFamily="50" charset="-127"/>
              <a:ea typeface="맑은 고딕" panose="020B0503020000020004" pitchFamily="50" charset="-127"/>
              <a:cs typeface="맑은 고딕" panose="020B0503020000020004" pitchFamily="50" charset="-127"/>
            </a:endParaRPr>
          </a:p>
          <a:p>
            <a:pPr lvl="1"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6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일대일</a:t>
            </a:r>
            <a:r>
              <a:rPr lang="en-US" altLang="ko-KR" sz="16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(1:1): @OneToOne</a:t>
            </a:r>
          </a:p>
          <a:p>
            <a:pPr lvl="1"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6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일대다</a:t>
            </a:r>
            <a:r>
              <a:rPr lang="en-US" altLang="ko-KR" sz="16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(1:N): @OneToMany</a:t>
            </a:r>
          </a:p>
          <a:p>
            <a:pPr lvl="1"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6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다대일</a:t>
            </a:r>
            <a:r>
              <a:rPr lang="en-US" altLang="ko-KR" sz="16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(N:1): @ManyToOne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  <a:cs typeface="맑은 고딕" panose="020B0503020000020004" pitchFamily="50" charset="-127"/>
            </a:endParaRPr>
          </a:p>
          <a:p>
            <a:pPr lvl="1"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6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다대다</a:t>
            </a:r>
            <a:r>
              <a:rPr lang="en-US" altLang="ko-KR" sz="16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(N:M): @ManyToMany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en-US" altLang="ko-KR" sz="1800" b="0" i="0" u="none" strike="noStrike" baseline="0" dirty="0">
              <a:latin typeface="YDVYGOStd13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연관 관계 매핑 방향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  <a:cs typeface="맑은 고딕" panose="020B0503020000020004" pitchFamily="50" charset="-127"/>
            </a:endParaRPr>
          </a:p>
          <a:p>
            <a:pPr lvl="1"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단방향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  <a:cs typeface="맑은 고딕" panose="020B0503020000020004" pitchFamily="50" charset="-127"/>
            </a:endParaRPr>
          </a:p>
          <a:p>
            <a:pPr lvl="1"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6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양방향</a:t>
            </a:r>
            <a:endParaRPr lang="en-US" altLang="ko-KR" sz="16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889672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5.1 </a:t>
            </a:r>
            <a:r>
              <a:rPr lang="ko-KR" altLang="en-US" dirty="0"/>
              <a:t>연관 관계 매핑 종류 </a:t>
            </a:r>
            <a:r>
              <a:rPr lang="en-US" altLang="ko-KR" dirty="0"/>
              <a:t>: </a:t>
            </a:r>
            <a:r>
              <a:rPr lang="ko-KR" altLang="en-US" dirty="0"/>
              <a:t>다대일</a:t>
            </a:r>
            <a:r>
              <a:rPr lang="en-US" altLang="ko-KR" dirty="0"/>
              <a:t>/</a:t>
            </a:r>
            <a:r>
              <a:rPr lang="ko-KR" altLang="en-US" dirty="0"/>
              <a:t>일대다 양방향 매핑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DA7C71D-CFDB-499C-B106-5F71DB3CCB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980728"/>
            <a:ext cx="6426373" cy="8136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5107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5.1 </a:t>
            </a:r>
            <a:r>
              <a:rPr lang="ko-KR" altLang="en-US" dirty="0"/>
              <a:t>연관 관계 매핑 종류 </a:t>
            </a:r>
            <a:r>
              <a:rPr lang="en-US" altLang="ko-KR" dirty="0"/>
              <a:t>: </a:t>
            </a:r>
            <a:r>
              <a:rPr lang="ko-KR" altLang="en-US" dirty="0"/>
              <a:t>다대일</a:t>
            </a:r>
            <a:r>
              <a:rPr lang="en-US" altLang="ko-KR" dirty="0"/>
              <a:t>/</a:t>
            </a:r>
            <a:r>
              <a:rPr lang="ko-KR" altLang="en-US" dirty="0"/>
              <a:t>일대다 양방향 매핑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CBC7791-C831-4FC8-B46D-61E0673516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980728"/>
            <a:ext cx="6552728" cy="8324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6327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5.1 </a:t>
            </a:r>
            <a:r>
              <a:rPr lang="ko-KR" altLang="en-US" dirty="0"/>
              <a:t>연관 관계 매핑 종류 </a:t>
            </a:r>
            <a:r>
              <a:rPr lang="en-US" altLang="ko-KR" dirty="0"/>
              <a:t>: </a:t>
            </a:r>
            <a:r>
              <a:rPr lang="ko-KR" altLang="en-US" dirty="0"/>
              <a:t>다대일</a:t>
            </a:r>
            <a:r>
              <a:rPr lang="en-US" altLang="ko-KR" dirty="0"/>
              <a:t>/</a:t>
            </a:r>
            <a:r>
              <a:rPr lang="ko-KR" altLang="en-US" dirty="0"/>
              <a:t>일대다 양방향 매핑</a:t>
            </a: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F8BDA1BD-2F8B-4E3A-A187-83406F007050}"/>
              </a:ext>
            </a:extLst>
          </p:cNvPr>
          <p:cNvSpPr txBox="1">
            <a:spLocks/>
          </p:cNvSpPr>
          <p:nvPr/>
        </p:nvSpPr>
        <p:spPr>
          <a:xfrm>
            <a:off x="251520" y="1124744"/>
            <a:ext cx="8229600" cy="19442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dirty="0">
                <a:latin typeface="YDVYGOStd13"/>
              </a:rPr>
              <a:t>다대일과 </a:t>
            </a:r>
            <a:r>
              <a:rPr lang="ko-KR" altLang="en-US" sz="1800" dirty="0" err="1">
                <a:latin typeface="YDVYGOStd13"/>
              </a:rPr>
              <a:t>일대다는</a:t>
            </a:r>
            <a:r>
              <a:rPr lang="ko-KR" altLang="en-US" sz="1800" dirty="0">
                <a:latin typeface="YDVYGOStd13"/>
              </a:rPr>
              <a:t> 반대 관계</a:t>
            </a:r>
            <a:endParaRPr lang="en-US" altLang="ko-KR" sz="1800" dirty="0">
              <a:latin typeface="YDVYGOStd13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dirty="0">
                <a:latin typeface="YDVYGOStd13"/>
              </a:rPr>
              <a:t>주문 상품 엔티티 기준에서 다대일 매핑이었으므로 주문 엔티티 기준에서는 주문 상품 엔티티와 일대다 관계로 매핑</a:t>
            </a:r>
            <a:endParaRPr lang="en-US" altLang="ko-KR" sz="1800" dirty="0">
              <a:latin typeface="YDVYGOStd13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dirty="0">
                <a:latin typeface="YDVYGOStd13"/>
              </a:rPr>
              <a:t>양방향 매핑에서는 ‘</a:t>
            </a:r>
            <a:r>
              <a:rPr lang="ko-KR" altLang="en-US" sz="1800" b="1" dirty="0">
                <a:solidFill>
                  <a:srgbClr val="FF0000"/>
                </a:solidFill>
                <a:latin typeface="YDVYGOStd13"/>
              </a:rPr>
              <a:t>연관 관계 </a:t>
            </a:r>
            <a:r>
              <a:rPr lang="ko-KR" altLang="en-US" sz="1800" b="1" dirty="0" err="1">
                <a:solidFill>
                  <a:srgbClr val="FF0000"/>
                </a:solidFill>
                <a:latin typeface="YDVYGOStd13"/>
              </a:rPr>
              <a:t>주인</a:t>
            </a:r>
            <a:r>
              <a:rPr lang="ko-KR" altLang="en-US" sz="1800" dirty="0" err="1">
                <a:latin typeface="YDVYGOStd13"/>
              </a:rPr>
              <a:t>’을</a:t>
            </a:r>
            <a:r>
              <a:rPr lang="ko-KR" altLang="en-US" sz="1800" dirty="0">
                <a:latin typeface="YDVYGOStd13"/>
              </a:rPr>
              <a:t> 설정해야 한다는 점이 중요</a:t>
            </a:r>
            <a:endParaRPr lang="en-US" altLang="ko-KR" sz="1800" dirty="0">
              <a:latin typeface="YDVYGOStd13"/>
            </a:endParaRPr>
          </a:p>
        </p:txBody>
      </p:sp>
    </p:spTree>
    <p:extLst>
      <p:ext uri="{BB962C8B-B14F-4D97-AF65-F5344CB8AC3E}">
        <p14:creationId xmlns:p14="http://schemas.microsoft.com/office/powerpoint/2010/main" val="25598114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5.1 </a:t>
            </a:r>
            <a:r>
              <a:rPr lang="ko-KR" altLang="en-US" dirty="0"/>
              <a:t>연관 관계 매핑 종류 </a:t>
            </a:r>
            <a:r>
              <a:rPr lang="en-US" altLang="ko-KR" dirty="0"/>
              <a:t>: </a:t>
            </a:r>
            <a:r>
              <a:rPr lang="ko-KR" altLang="en-US" dirty="0"/>
              <a:t>다대일</a:t>
            </a:r>
            <a:r>
              <a:rPr lang="en-US" altLang="ko-KR" dirty="0"/>
              <a:t>/</a:t>
            </a:r>
            <a:r>
              <a:rPr lang="ko-KR" altLang="en-US" dirty="0"/>
              <a:t>일대다 양방향 매핑</a:t>
            </a: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F8BDA1BD-2F8B-4E3A-A187-83406F007050}"/>
              </a:ext>
            </a:extLst>
          </p:cNvPr>
          <p:cNvSpPr txBox="1">
            <a:spLocks/>
          </p:cNvSpPr>
          <p:nvPr/>
        </p:nvSpPr>
        <p:spPr>
          <a:xfrm>
            <a:off x="251520" y="1124744"/>
            <a:ext cx="8229600" cy="187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800" b="0" i="0" u="none" strike="noStrike" baseline="0" dirty="0">
                <a:latin typeface="TimesNewRomanPSMT"/>
              </a:rPr>
              <a:t>ORDERS</a:t>
            </a:r>
            <a:r>
              <a:rPr lang="ko-KR" altLang="en-US" sz="1800" b="0" i="0" u="none" strike="noStrike" baseline="0" dirty="0">
                <a:latin typeface="YDVYMjOStd12"/>
              </a:rPr>
              <a:t>와 </a:t>
            </a:r>
            <a:r>
              <a:rPr lang="en-US" altLang="ko-KR" sz="1800" b="0" i="0" u="none" strike="noStrike" baseline="0" dirty="0">
                <a:latin typeface="TimesNewRomanPSMT"/>
              </a:rPr>
              <a:t>ORDER</a:t>
            </a:r>
            <a:r>
              <a:rPr lang="en-US" altLang="ko-KR" sz="1800" b="0" i="0" u="none" strike="noStrike" baseline="0" dirty="0">
                <a:latin typeface="YDVYMjOStd12"/>
              </a:rPr>
              <a:t>_</a:t>
            </a:r>
            <a:r>
              <a:rPr lang="en-US" altLang="ko-KR" sz="1800" b="0" i="0" u="none" strike="noStrike" baseline="0" dirty="0">
                <a:latin typeface="TimesNewRomanPSMT"/>
              </a:rPr>
              <a:t>ITEM </a:t>
            </a:r>
            <a:r>
              <a:rPr lang="ko-KR" altLang="en-US" sz="1800" b="0" i="0" u="none" strike="noStrike" baseline="0" dirty="0">
                <a:latin typeface="YDVYMjOStd12"/>
              </a:rPr>
              <a:t>테이블을 </a:t>
            </a:r>
            <a:r>
              <a:rPr lang="en-US" altLang="ko-KR" sz="1800" b="0" i="0" u="none" strike="noStrike" baseline="0" dirty="0">
                <a:latin typeface="TimesNewRomanPSMT"/>
              </a:rPr>
              <a:t>ORDER</a:t>
            </a:r>
            <a:r>
              <a:rPr lang="en-US" altLang="ko-KR" sz="1800" b="0" i="0" u="none" strike="noStrike" baseline="0" dirty="0">
                <a:latin typeface="YDVYMjOStd12"/>
              </a:rPr>
              <a:t>_</a:t>
            </a:r>
            <a:r>
              <a:rPr lang="en-US" altLang="ko-KR" sz="1800" b="0" i="0" u="none" strike="noStrike" baseline="0" dirty="0">
                <a:latin typeface="TimesNewRomanPSMT"/>
              </a:rPr>
              <a:t>ID</a:t>
            </a:r>
            <a:r>
              <a:rPr lang="ko-KR" altLang="en-US" sz="1800" b="0" i="0" u="none" strike="noStrike" baseline="0" dirty="0">
                <a:latin typeface="YDVYMjOStd12"/>
              </a:rPr>
              <a:t>를 외래키로 조인하면 주문에 속한 상품이 </a:t>
            </a:r>
            <a:r>
              <a:rPr lang="ko-KR" altLang="en-US" sz="1800" b="0" i="0" u="none" strike="noStrike" baseline="0" dirty="0" err="1">
                <a:latin typeface="YDVYMjOStd12"/>
              </a:rPr>
              <a:t>어떤상품들이</a:t>
            </a:r>
            <a:r>
              <a:rPr lang="ko-KR" altLang="en-US" sz="1800" b="0" i="0" u="none" strike="noStrike" baseline="0" dirty="0">
                <a:latin typeface="YDVYMjOStd12"/>
              </a:rPr>
              <a:t> 있는지 알 수 있고</a:t>
            </a:r>
            <a:r>
              <a:rPr lang="en-US" altLang="ko-KR" sz="1800" b="0" i="0" u="none" strike="noStrike" baseline="0" dirty="0">
                <a:latin typeface="YDVYMjOStd12"/>
              </a:rPr>
              <a:t>, </a:t>
            </a:r>
            <a:r>
              <a:rPr lang="ko-KR" altLang="en-US" sz="1800" b="0" i="0" u="none" strike="noStrike" baseline="0" dirty="0">
                <a:latin typeface="YDVYMjOStd12"/>
              </a:rPr>
              <a:t>주문 상품은 어떤 주문에 속하는지를 알 수 있음</a:t>
            </a:r>
            <a:endParaRPr lang="en-US" altLang="ko-KR" sz="1800" b="0" i="0" u="none" strike="noStrike" baseline="0" dirty="0">
              <a:latin typeface="YDVYMjOStd12"/>
            </a:endParaRPr>
          </a:p>
          <a:p>
            <a:pPr algn="l"/>
            <a:r>
              <a:rPr lang="ko-KR" altLang="en-US" sz="1800" b="0" i="0" u="none" strike="noStrike" baseline="0" dirty="0">
                <a:latin typeface="YDVYMjOStd12"/>
              </a:rPr>
              <a:t>즉</a:t>
            </a:r>
            <a:r>
              <a:rPr lang="en-US" altLang="ko-KR" sz="1800" b="0" i="0" u="none" strike="noStrike" baseline="0" dirty="0">
                <a:latin typeface="YDVYMjOStd12"/>
              </a:rPr>
              <a:t>, </a:t>
            </a:r>
            <a:r>
              <a:rPr lang="ko-KR" altLang="en-US" sz="1800" b="0" i="0" u="none" strike="noStrike" baseline="0" dirty="0">
                <a:latin typeface="YDVYMjOStd12"/>
              </a:rPr>
              <a:t>테이블은 </a:t>
            </a:r>
            <a:r>
              <a:rPr lang="ko-KR" altLang="en-US" sz="1800" b="0" i="0" u="none" strike="noStrike" baseline="0" dirty="0" err="1">
                <a:latin typeface="YDVYMjOStd12"/>
              </a:rPr>
              <a:t>외래키</a:t>
            </a:r>
            <a:r>
              <a:rPr lang="ko-KR" altLang="en-US" sz="1800" b="0" i="0" u="none" strike="noStrike" baseline="0" dirty="0">
                <a:latin typeface="YDVYMjOStd12"/>
              </a:rPr>
              <a:t> 하나로 양방향 조회가 가능</a:t>
            </a:r>
            <a:endParaRPr lang="en-US" altLang="ko-KR" sz="1800" dirty="0">
              <a:latin typeface="YDVYGOStd13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B66430C-4F41-48B4-85FB-6308D75033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8448" y="3429000"/>
            <a:ext cx="5887104" cy="2588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8925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5.1 </a:t>
            </a:r>
            <a:r>
              <a:rPr lang="ko-KR" altLang="en-US" dirty="0"/>
              <a:t>연관 관계 매핑 종류 </a:t>
            </a:r>
            <a:r>
              <a:rPr lang="en-US" altLang="ko-KR" dirty="0"/>
              <a:t>: </a:t>
            </a:r>
            <a:r>
              <a:rPr lang="ko-KR" altLang="en-US" dirty="0"/>
              <a:t>다대일</a:t>
            </a:r>
            <a:r>
              <a:rPr lang="en-US" altLang="ko-KR" dirty="0"/>
              <a:t>/</a:t>
            </a:r>
            <a:r>
              <a:rPr lang="ko-KR" altLang="en-US" dirty="0"/>
              <a:t>일대다 양방향 매핑</a:t>
            </a: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F8BDA1BD-2F8B-4E3A-A187-83406F007050}"/>
              </a:ext>
            </a:extLst>
          </p:cNvPr>
          <p:cNvSpPr txBox="1">
            <a:spLocks/>
          </p:cNvSpPr>
          <p:nvPr/>
        </p:nvSpPr>
        <p:spPr>
          <a:xfrm>
            <a:off x="251520" y="1124744"/>
            <a:ext cx="8229600" cy="48965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800" b="0" i="0" u="none" strike="noStrike" baseline="0" dirty="0">
                <a:latin typeface="YDVYMjOStd12"/>
              </a:rPr>
              <a:t>엔티티는 테이블과 다릅니다</a:t>
            </a:r>
            <a:r>
              <a:rPr lang="en-US" altLang="ko-KR" sz="1800" b="0" i="0" u="none" strike="noStrike" baseline="0" dirty="0">
                <a:latin typeface="YDVYMjOStd12"/>
              </a:rPr>
              <a:t>. </a:t>
            </a:r>
            <a:r>
              <a:rPr lang="ko-KR" altLang="en-US" sz="1800" b="0" i="0" u="none" strike="noStrike" baseline="0" dirty="0">
                <a:latin typeface="YDVYMjOStd12"/>
              </a:rPr>
              <a:t>엔티티를 양방향 연관 관계로 설정하면 객체의 참조는 둘인데 외래키는 하나이므로 둘 중 누가 외래키를 관리할지를 </a:t>
            </a:r>
            <a:r>
              <a:rPr lang="ko-KR" altLang="en-US" sz="1800" b="0" i="0" u="none" strike="noStrike" baseline="0" dirty="0" err="1">
                <a:latin typeface="YDVYMjOStd12"/>
              </a:rPr>
              <a:t>정해야함</a:t>
            </a:r>
            <a:r>
              <a:rPr lang="en-US" altLang="ko-KR" sz="1800" b="0" i="0" u="none" strike="noStrike" baseline="0" dirty="0">
                <a:latin typeface="YDVYMjOStd12"/>
              </a:rPr>
              <a:t>.</a:t>
            </a:r>
          </a:p>
          <a:p>
            <a:pPr algn="l"/>
            <a:endParaRPr lang="en-US" altLang="ko-KR" sz="1800" dirty="0">
              <a:latin typeface="YDVYMjOStd12"/>
            </a:endParaRPr>
          </a:p>
          <a:p>
            <a:pPr algn="l"/>
            <a:r>
              <a:rPr lang="ko-KR" altLang="en-US" sz="1800" dirty="0">
                <a:latin typeface="YDVYGOStd13"/>
              </a:rPr>
              <a:t>연관 관계의 주인은 외래키가 있는 곳으로 설정</a:t>
            </a:r>
            <a:endParaRPr lang="en-US" altLang="ko-KR" sz="1800" dirty="0">
              <a:latin typeface="YDVYGOStd13"/>
            </a:endParaRPr>
          </a:p>
          <a:p>
            <a:pPr algn="l"/>
            <a:r>
              <a:rPr lang="ko-KR" altLang="en-US" sz="1800" dirty="0">
                <a:latin typeface="YDVYGOStd13"/>
              </a:rPr>
              <a:t>연관 관계의 주인이 외래키를 관리</a:t>
            </a:r>
            <a:r>
              <a:rPr lang="en-US" altLang="ko-KR" sz="1800" dirty="0">
                <a:latin typeface="YDVYGOStd13"/>
              </a:rPr>
              <a:t>(</a:t>
            </a:r>
            <a:r>
              <a:rPr lang="ko-KR" altLang="en-US" sz="1800" dirty="0">
                <a:latin typeface="YDVYGOStd13"/>
              </a:rPr>
              <a:t>등록</a:t>
            </a:r>
            <a:r>
              <a:rPr lang="en-US" altLang="ko-KR" sz="1800" dirty="0">
                <a:latin typeface="YDVYGOStd13"/>
              </a:rPr>
              <a:t>, </a:t>
            </a:r>
            <a:r>
              <a:rPr lang="ko-KR" altLang="en-US" sz="1800" dirty="0">
                <a:latin typeface="YDVYGOStd13"/>
              </a:rPr>
              <a:t>수정</a:t>
            </a:r>
            <a:r>
              <a:rPr lang="en-US" altLang="ko-KR" sz="1800" dirty="0">
                <a:latin typeface="YDVYGOStd13"/>
              </a:rPr>
              <a:t>, </a:t>
            </a:r>
            <a:r>
              <a:rPr lang="ko-KR" altLang="en-US" sz="1800" dirty="0">
                <a:latin typeface="YDVYGOStd13"/>
              </a:rPr>
              <a:t>삭제</a:t>
            </a:r>
            <a:r>
              <a:rPr lang="en-US" altLang="ko-KR" sz="1800" dirty="0">
                <a:latin typeface="YDVYGOStd13"/>
              </a:rPr>
              <a:t>)</a:t>
            </a:r>
          </a:p>
          <a:p>
            <a:pPr algn="l"/>
            <a:r>
              <a:rPr lang="ko-KR" altLang="en-US" sz="1800" dirty="0">
                <a:latin typeface="YDVYGOStd13"/>
              </a:rPr>
              <a:t>주인이 아닌 쪽은 연관 관계 매핑 시</a:t>
            </a:r>
            <a:r>
              <a:rPr lang="en-US" altLang="ko-KR" sz="1800" dirty="0">
                <a:latin typeface="YDVYGOStd13"/>
              </a:rPr>
              <a:t>m </a:t>
            </a:r>
            <a:r>
              <a:rPr lang="en-US" altLang="ko-KR" sz="1800" dirty="0" err="1">
                <a:latin typeface="YDVYGOStd13"/>
              </a:rPr>
              <a:t>appedBy</a:t>
            </a:r>
            <a:r>
              <a:rPr lang="en-US" altLang="ko-KR" sz="1800" dirty="0">
                <a:latin typeface="YDVYGOStd13"/>
              </a:rPr>
              <a:t> </a:t>
            </a:r>
            <a:r>
              <a:rPr lang="ko-KR" altLang="en-US" sz="1800" dirty="0">
                <a:latin typeface="YDVYGOStd13"/>
              </a:rPr>
              <a:t>속성의 값으로 연관 관계의 주인을 설정</a:t>
            </a:r>
            <a:endParaRPr lang="en-US" altLang="ko-KR" sz="1800" dirty="0">
              <a:latin typeface="YDVYGOStd13"/>
            </a:endParaRPr>
          </a:p>
          <a:p>
            <a:pPr algn="l"/>
            <a:r>
              <a:rPr lang="ko-KR" altLang="en-US" sz="1800" dirty="0">
                <a:latin typeface="YDVYGOStd13"/>
              </a:rPr>
              <a:t>주인이 아닌 쪽은 읽기만 가능</a:t>
            </a:r>
            <a:endParaRPr lang="en-US" altLang="ko-KR" sz="1800" dirty="0">
              <a:latin typeface="YDVYGOStd13"/>
            </a:endParaRPr>
          </a:p>
        </p:txBody>
      </p:sp>
    </p:spTree>
    <p:extLst>
      <p:ext uri="{BB962C8B-B14F-4D97-AF65-F5344CB8AC3E}">
        <p14:creationId xmlns:p14="http://schemas.microsoft.com/office/powerpoint/2010/main" val="41053375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5.1 </a:t>
            </a:r>
            <a:r>
              <a:rPr lang="ko-KR" altLang="en-US" dirty="0"/>
              <a:t>연관 관계 매핑 종류 </a:t>
            </a:r>
            <a:r>
              <a:rPr lang="en-US" altLang="ko-KR" dirty="0"/>
              <a:t>: </a:t>
            </a:r>
            <a:r>
              <a:rPr lang="ko-KR" altLang="en-US" dirty="0"/>
              <a:t>다대일</a:t>
            </a:r>
            <a:r>
              <a:rPr lang="en-US" altLang="ko-KR" dirty="0"/>
              <a:t>/</a:t>
            </a:r>
            <a:r>
              <a:rPr lang="ko-KR" altLang="en-US" dirty="0"/>
              <a:t>일대다 양방향 매핑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C5185333-EC37-4EAD-AFBA-5B45C5E84A01}"/>
              </a:ext>
            </a:extLst>
          </p:cNvPr>
          <p:cNvGrpSpPr/>
          <p:nvPr/>
        </p:nvGrpSpPr>
        <p:grpSpPr>
          <a:xfrm>
            <a:off x="323528" y="836712"/>
            <a:ext cx="4392488" cy="7128792"/>
            <a:chOff x="323528" y="836712"/>
            <a:chExt cx="3672407" cy="5485917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DFD7BA86-D587-4C50-9BA8-121A1AC3A5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3528" y="836712"/>
              <a:ext cx="3672407" cy="2309082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3F4B4918-C835-4145-8CA4-F3009BE36F2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6657" y="3076502"/>
              <a:ext cx="3573939" cy="3246127"/>
            </a:xfrm>
            <a:prstGeom prst="rect">
              <a:avLst/>
            </a:prstGeom>
          </p:spPr>
        </p:pic>
      </p:grp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9639B03E-997B-44AB-B543-540F587FEBAF}"/>
              </a:ext>
            </a:extLst>
          </p:cNvPr>
          <p:cNvSpPr txBox="1">
            <a:spLocks/>
          </p:cNvSpPr>
          <p:nvPr/>
        </p:nvSpPr>
        <p:spPr>
          <a:xfrm>
            <a:off x="4233689" y="1772816"/>
            <a:ext cx="4824536" cy="3705310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 err="1"/>
              <a:t>외래키</a:t>
            </a:r>
            <a:r>
              <a:rPr lang="en-US" altLang="ko-KR" sz="2400" dirty="0"/>
              <a:t>(</a:t>
            </a:r>
            <a:r>
              <a:rPr lang="en-US" altLang="ko-KR" sz="2400" dirty="0" err="1"/>
              <a:t>order_id</a:t>
            </a:r>
            <a:r>
              <a:rPr lang="en-US" altLang="ko-KR" sz="2400" dirty="0"/>
              <a:t>)</a:t>
            </a:r>
            <a:r>
              <a:rPr lang="ko-KR" altLang="en-US" sz="2400" dirty="0"/>
              <a:t>가 </a:t>
            </a:r>
            <a:r>
              <a:rPr lang="en-US" altLang="ko-KR" sz="2400" dirty="0" err="1"/>
              <a:t>order_item</a:t>
            </a:r>
            <a:r>
              <a:rPr lang="en-US" altLang="ko-KR" sz="2400" dirty="0"/>
              <a:t> </a:t>
            </a:r>
            <a:r>
              <a:rPr lang="ko-KR" altLang="en-US" sz="2400" dirty="0"/>
              <a:t>테이블에 있으므로 연관 관계의 주인은 </a:t>
            </a:r>
            <a:r>
              <a:rPr lang="en-US" altLang="ko-KR" sz="2400" dirty="0" err="1"/>
              <a:t>OrderItem</a:t>
            </a:r>
            <a:r>
              <a:rPr lang="en-US" altLang="ko-KR" sz="2400" dirty="0"/>
              <a:t> </a:t>
            </a:r>
            <a:r>
              <a:rPr lang="ko-KR" altLang="en-US" sz="2400" dirty="0"/>
              <a:t>엔티티</a:t>
            </a:r>
            <a:endParaRPr lang="en-US" altLang="ko-KR" sz="2400" dirty="0"/>
          </a:p>
          <a:p>
            <a:endParaRPr lang="en-US" altLang="ko-KR" sz="2400" dirty="0"/>
          </a:p>
          <a:p>
            <a:r>
              <a:rPr lang="en-US" altLang="ko-KR" sz="2400" dirty="0"/>
              <a:t>Order </a:t>
            </a:r>
            <a:r>
              <a:rPr lang="ko-KR" altLang="en-US" sz="2400" dirty="0"/>
              <a:t>엔티티가 주인이 아니므로 “</a:t>
            </a:r>
            <a:r>
              <a:rPr lang="en-US" altLang="ko-KR" sz="2400" dirty="0" err="1"/>
              <a:t>mappedBy</a:t>
            </a:r>
            <a:r>
              <a:rPr lang="en-US" altLang="ko-KR" sz="2400" dirty="0"/>
              <a:t>” </a:t>
            </a:r>
            <a:r>
              <a:rPr lang="ko-KR" altLang="en-US" sz="2400" dirty="0"/>
              <a:t>속성으로 연관 관계의 주인을 설정</a:t>
            </a:r>
            <a:endParaRPr lang="en-US" altLang="ko-KR" sz="2400" dirty="0"/>
          </a:p>
          <a:p>
            <a:endParaRPr lang="en-US" altLang="ko-KR" sz="2400" dirty="0"/>
          </a:p>
          <a:p>
            <a:r>
              <a:rPr lang="ko-KR" altLang="en-US" sz="2400" dirty="0"/>
              <a:t>속성의 값으로 “</a:t>
            </a:r>
            <a:r>
              <a:rPr lang="en-US" altLang="ko-KR" sz="2400" dirty="0"/>
              <a:t>order”</a:t>
            </a:r>
            <a:r>
              <a:rPr lang="ko-KR" altLang="en-US" sz="2400" dirty="0"/>
              <a:t>를 적어준 이유는 </a:t>
            </a:r>
            <a:r>
              <a:rPr lang="en-US" altLang="ko-KR" sz="2400" dirty="0" err="1"/>
              <a:t>OrderItem</a:t>
            </a:r>
            <a:r>
              <a:rPr lang="ko-KR" altLang="en-US" sz="2400" dirty="0"/>
              <a:t>에 있는 </a:t>
            </a:r>
            <a:r>
              <a:rPr lang="en-US" altLang="ko-KR" sz="2400" dirty="0"/>
              <a:t>Order</a:t>
            </a:r>
            <a:r>
              <a:rPr lang="ko-KR" altLang="en-US" sz="2400" dirty="0"/>
              <a:t>에 의해 관리된다는 의미로 해석</a:t>
            </a:r>
            <a:r>
              <a:rPr lang="en-US" altLang="ko-KR" sz="2400" dirty="0"/>
              <a:t>.</a:t>
            </a:r>
          </a:p>
          <a:p>
            <a:r>
              <a:rPr lang="ko-KR" altLang="en-US" sz="2400" dirty="0"/>
              <a:t>즉</a:t>
            </a:r>
            <a:r>
              <a:rPr lang="en-US" altLang="ko-KR" sz="2400" dirty="0"/>
              <a:t>, </a:t>
            </a:r>
            <a:r>
              <a:rPr lang="ko-KR" altLang="en-US" sz="2400" dirty="0"/>
              <a:t>연관 관계의 주인의 필드인 </a:t>
            </a:r>
            <a:r>
              <a:rPr lang="en-US" altLang="ko-KR" sz="2400" dirty="0"/>
              <a:t>order</a:t>
            </a:r>
            <a:r>
              <a:rPr lang="ko-KR" altLang="en-US" sz="2400" dirty="0"/>
              <a:t>를 </a:t>
            </a:r>
            <a:r>
              <a:rPr lang="en-US" altLang="ko-KR" sz="2400" dirty="0" err="1"/>
              <a:t>mappedBy</a:t>
            </a:r>
            <a:r>
              <a:rPr lang="ko-KR" altLang="en-US" sz="2400" dirty="0"/>
              <a:t>의 값으로 세팅</a:t>
            </a:r>
            <a:endParaRPr lang="en-US" altLang="ko-KR" sz="2400" dirty="0"/>
          </a:p>
          <a:p>
            <a:pPr algn="l"/>
            <a:endParaRPr lang="en-US" altLang="ko-KR" sz="1800" b="0" i="0" u="none" strike="noStrike" baseline="0" dirty="0">
              <a:latin typeface="YDVYMjOStd12"/>
            </a:endParaRPr>
          </a:p>
        </p:txBody>
      </p:sp>
    </p:spTree>
    <p:extLst>
      <p:ext uri="{BB962C8B-B14F-4D97-AF65-F5344CB8AC3E}">
        <p14:creationId xmlns:p14="http://schemas.microsoft.com/office/powerpoint/2010/main" val="34361884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5.1 </a:t>
            </a:r>
            <a:r>
              <a:rPr lang="ko-KR" altLang="en-US" dirty="0"/>
              <a:t>연관 관계 매핑 종류 </a:t>
            </a:r>
            <a:r>
              <a:rPr lang="en-US" altLang="ko-KR" dirty="0"/>
              <a:t>: </a:t>
            </a:r>
            <a:r>
              <a:rPr lang="ko-KR" altLang="en-US" dirty="0"/>
              <a:t>다대다 매핑</a:t>
            </a: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5B507ECD-9B80-4242-B131-E2BAD7B90A23}"/>
              </a:ext>
            </a:extLst>
          </p:cNvPr>
          <p:cNvSpPr txBox="1">
            <a:spLocks/>
          </p:cNvSpPr>
          <p:nvPr/>
        </p:nvSpPr>
        <p:spPr>
          <a:xfrm>
            <a:off x="251520" y="1124744"/>
            <a:ext cx="8229600" cy="48965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800" b="0" i="0" u="none" strike="noStrike" baseline="0" dirty="0">
                <a:latin typeface="YDVYMjOStd12"/>
              </a:rPr>
              <a:t>실무에서는 사용하지 않는 매핑</a:t>
            </a:r>
            <a:endParaRPr lang="en-US" altLang="ko-KR" sz="1800" dirty="0">
              <a:latin typeface="YDVYMjOStd12"/>
            </a:endParaRPr>
          </a:p>
          <a:p>
            <a:pPr algn="l"/>
            <a:r>
              <a:rPr lang="ko-KR" altLang="en-US" sz="1800" dirty="0">
                <a:latin typeface="YDVYGOStd13"/>
              </a:rPr>
              <a:t>관계형 데이터베이스는 </a:t>
            </a:r>
            <a:r>
              <a:rPr lang="ko-KR" altLang="en-US" sz="1800" dirty="0" err="1">
                <a:latin typeface="YDVYGOStd13"/>
              </a:rPr>
              <a:t>정규화된</a:t>
            </a:r>
            <a:r>
              <a:rPr lang="ko-KR" altLang="en-US" sz="1800" dirty="0">
                <a:latin typeface="YDVYGOStd13"/>
              </a:rPr>
              <a:t> 테이블 </a:t>
            </a:r>
            <a:r>
              <a:rPr lang="en-US" altLang="ko-KR" sz="1800" dirty="0">
                <a:latin typeface="YDVYGOStd13"/>
              </a:rPr>
              <a:t>2</a:t>
            </a:r>
            <a:r>
              <a:rPr lang="ko-KR" altLang="en-US" sz="1800" dirty="0">
                <a:latin typeface="YDVYGOStd13"/>
              </a:rPr>
              <a:t>개로 </a:t>
            </a:r>
            <a:r>
              <a:rPr lang="ko-KR" altLang="en-US" sz="1800" dirty="0" err="1">
                <a:latin typeface="YDVYGOStd13"/>
              </a:rPr>
              <a:t>다대다를</a:t>
            </a:r>
            <a:r>
              <a:rPr lang="ko-KR" altLang="en-US" sz="1800" dirty="0">
                <a:latin typeface="YDVYGOStd13"/>
              </a:rPr>
              <a:t> 표현할 수 없음</a:t>
            </a:r>
            <a:r>
              <a:rPr lang="en-US" altLang="ko-KR" sz="1800" dirty="0">
                <a:latin typeface="YDVYGOStd13"/>
              </a:rPr>
              <a:t> </a:t>
            </a:r>
          </a:p>
          <a:p>
            <a:pPr algn="l"/>
            <a:r>
              <a:rPr lang="ko-KR" altLang="en-US" sz="1800" dirty="0">
                <a:latin typeface="YDVYGOStd13"/>
              </a:rPr>
              <a:t>연결 테이블을 생성해서 </a:t>
            </a:r>
            <a:r>
              <a:rPr lang="ko-KR" altLang="en-US" sz="1800" dirty="0" err="1">
                <a:latin typeface="YDVYGOStd13"/>
              </a:rPr>
              <a:t>다대다관계를</a:t>
            </a:r>
            <a:r>
              <a:rPr lang="ko-KR" altLang="en-US" sz="1800" dirty="0">
                <a:latin typeface="YDVYGOStd13"/>
              </a:rPr>
              <a:t> 일대다</a:t>
            </a:r>
            <a:r>
              <a:rPr lang="en-US" altLang="ko-KR" sz="1800" dirty="0">
                <a:latin typeface="YDVYGOStd13"/>
              </a:rPr>
              <a:t>, </a:t>
            </a:r>
            <a:r>
              <a:rPr lang="ko-KR" altLang="en-US" sz="1800" dirty="0">
                <a:latin typeface="YDVYGOStd13"/>
              </a:rPr>
              <a:t>다대일 관계로 풀어냄</a:t>
            </a:r>
            <a:endParaRPr lang="en-US" altLang="ko-KR" sz="1800" dirty="0">
              <a:latin typeface="YDVYGOStd13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24BFACC-A4DA-4046-BDB4-43E0ACF82D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241" y="3068960"/>
            <a:ext cx="6241517" cy="237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1419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5.1 </a:t>
            </a:r>
            <a:r>
              <a:rPr lang="ko-KR" altLang="en-US" dirty="0"/>
              <a:t>연관 관계 매핑 종류 </a:t>
            </a:r>
            <a:r>
              <a:rPr lang="en-US" altLang="ko-KR" dirty="0"/>
              <a:t>: </a:t>
            </a:r>
            <a:r>
              <a:rPr lang="ko-KR" altLang="en-US" dirty="0"/>
              <a:t>다대다 매핑</a:t>
            </a: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5B507ECD-9B80-4242-B131-E2BAD7B90A23}"/>
              </a:ext>
            </a:extLst>
          </p:cNvPr>
          <p:cNvSpPr txBox="1">
            <a:spLocks/>
          </p:cNvSpPr>
          <p:nvPr/>
        </p:nvSpPr>
        <p:spPr>
          <a:xfrm>
            <a:off x="251520" y="1124744"/>
            <a:ext cx="8229600" cy="48965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800" dirty="0">
                <a:latin typeface="YDVYGOStd13"/>
              </a:rPr>
              <a:t>객체는 테이블과 다르게 컬렉션을 사용해서 다대다 관계를 표현할 수 있음</a:t>
            </a:r>
            <a:endParaRPr lang="en-US" altLang="ko-KR" sz="1800" dirty="0">
              <a:latin typeface="YDVYGOStd13"/>
            </a:endParaRPr>
          </a:p>
          <a:p>
            <a:pPr algn="l"/>
            <a:r>
              <a:rPr lang="en-US" altLang="ko-KR" sz="1800" dirty="0">
                <a:latin typeface="YDVYGOStd13"/>
              </a:rPr>
              <a:t>item</a:t>
            </a:r>
            <a:r>
              <a:rPr lang="ko-KR" altLang="en-US" sz="1800" dirty="0">
                <a:latin typeface="YDVYGOStd13"/>
              </a:rPr>
              <a:t>을 리스트 형태로 가질 수 있으며</a:t>
            </a:r>
            <a:r>
              <a:rPr lang="en-US" altLang="ko-KR" sz="1800" dirty="0">
                <a:latin typeface="YDVYGOStd13"/>
              </a:rPr>
              <a:t>, item </a:t>
            </a:r>
            <a:r>
              <a:rPr lang="ko-KR" altLang="en-US" sz="1800" dirty="0">
                <a:latin typeface="YDVYGOStd13"/>
              </a:rPr>
              <a:t>엔티티도 </a:t>
            </a:r>
            <a:r>
              <a:rPr lang="en-US" altLang="ko-KR" sz="1800" dirty="0">
                <a:latin typeface="YDVYGOStd13"/>
              </a:rPr>
              <a:t>member</a:t>
            </a:r>
            <a:r>
              <a:rPr lang="ko-KR" altLang="en-US" sz="1800" dirty="0">
                <a:latin typeface="YDVYGOStd13"/>
              </a:rPr>
              <a:t>를 리스트로 가질 수 있음</a:t>
            </a:r>
            <a:endParaRPr lang="en-US" altLang="ko-KR" sz="1800" dirty="0">
              <a:latin typeface="YDVYGOStd13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429ABE7-D370-467F-99F9-BD1B5420B2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6433" y="3356992"/>
            <a:ext cx="5571133" cy="1686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3204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5.1 </a:t>
            </a:r>
            <a:r>
              <a:rPr lang="ko-KR" altLang="en-US" dirty="0"/>
              <a:t>연관 관계 매핑 종류 </a:t>
            </a:r>
            <a:r>
              <a:rPr lang="en-US" altLang="ko-KR" dirty="0"/>
              <a:t>: </a:t>
            </a:r>
            <a:r>
              <a:rPr lang="ko-KR" altLang="en-US" dirty="0"/>
              <a:t>다대다 매핑</a:t>
            </a: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5B507ECD-9B80-4242-B131-E2BAD7B90A23}"/>
              </a:ext>
            </a:extLst>
          </p:cNvPr>
          <p:cNvSpPr txBox="1">
            <a:spLocks/>
          </p:cNvSpPr>
          <p:nvPr/>
        </p:nvSpPr>
        <p:spPr>
          <a:xfrm>
            <a:off x="251520" y="1124744"/>
            <a:ext cx="8229600" cy="48965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800" dirty="0">
                <a:latin typeface="YDVYGOStd13"/>
              </a:rPr>
              <a:t>@ManyToMany </a:t>
            </a:r>
            <a:r>
              <a:rPr lang="ko-KR" altLang="en-US" sz="1800" dirty="0" err="1">
                <a:latin typeface="YDVYGOStd13"/>
              </a:rPr>
              <a:t>어노테이션을</a:t>
            </a:r>
            <a:r>
              <a:rPr lang="ko-KR" altLang="en-US" sz="1800" dirty="0">
                <a:latin typeface="YDVYGOStd13"/>
              </a:rPr>
              <a:t> 사용한다면 아래와 같이 사용 가능</a:t>
            </a:r>
            <a:endParaRPr lang="en-US" altLang="ko-KR" sz="1800" dirty="0">
              <a:latin typeface="YDVYGOStd13"/>
            </a:endParaRPr>
          </a:p>
          <a:p>
            <a:pPr algn="l"/>
            <a:r>
              <a:rPr lang="ko-KR" altLang="en-US" sz="1800" dirty="0">
                <a:latin typeface="YDVYGOStd13"/>
              </a:rPr>
              <a:t>다대다 매핑을 사용하지 않는 이유는 연결 테이블에는 컬럼을 추가할 수 없음</a:t>
            </a:r>
            <a:endParaRPr lang="en-US" altLang="ko-KR" sz="1800" dirty="0">
              <a:latin typeface="YDVYGOStd13"/>
            </a:endParaRPr>
          </a:p>
          <a:p>
            <a:pPr algn="l"/>
            <a:r>
              <a:rPr lang="ko-KR" altLang="en-US" sz="1800" dirty="0">
                <a:latin typeface="YDVYGOStd13"/>
              </a:rPr>
              <a:t>연결 테이블에는 조인 </a:t>
            </a:r>
            <a:r>
              <a:rPr lang="ko-KR" altLang="en-US" sz="1800" dirty="0" err="1">
                <a:latin typeface="YDVYGOStd13"/>
              </a:rPr>
              <a:t>컬럼뿐</a:t>
            </a:r>
            <a:r>
              <a:rPr lang="ko-KR" altLang="en-US" sz="1800" dirty="0">
                <a:latin typeface="YDVYGOStd13"/>
              </a:rPr>
              <a:t> 아니라 추가 컬럼들이 필요한 경우가 많음</a:t>
            </a:r>
            <a:endParaRPr lang="en-US" altLang="ko-KR" sz="1800" dirty="0">
              <a:latin typeface="YDVYGOStd13"/>
            </a:endParaRPr>
          </a:p>
          <a:p>
            <a:pPr algn="l"/>
            <a:r>
              <a:rPr lang="ko-KR" altLang="en-US" sz="1800" dirty="0">
                <a:latin typeface="YDVYGOStd13"/>
              </a:rPr>
              <a:t>엔티티를 조회할 때 </a:t>
            </a:r>
            <a:r>
              <a:rPr lang="en-US" altLang="ko-KR" sz="1800" dirty="0">
                <a:latin typeface="YDVYGOStd13"/>
              </a:rPr>
              <a:t>member </a:t>
            </a:r>
            <a:r>
              <a:rPr lang="ko-KR" altLang="en-US" sz="1800" dirty="0">
                <a:latin typeface="YDVYGOStd13"/>
              </a:rPr>
              <a:t>엔티티에서 </a:t>
            </a:r>
            <a:r>
              <a:rPr lang="en-US" altLang="ko-KR" sz="1800" dirty="0">
                <a:latin typeface="YDVYGOStd13"/>
              </a:rPr>
              <a:t>item</a:t>
            </a:r>
            <a:r>
              <a:rPr lang="ko-KR" altLang="en-US" sz="1800" dirty="0">
                <a:latin typeface="YDVYGOStd13"/>
              </a:rPr>
              <a:t>을 조회하면 중간 테이블이 있기 때문에 어떤 쿼리문이 실행될지 예측하기도 쉽지 않음</a:t>
            </a:r>
            <a:endParaRPr lang="en-US" altLang="ko-KR" sz="1800" dirty="0">
              <a:latin typeface="YDVYGOStd13"/>
            </a:endParaRPr>
          </a:p>
          <a:p>
            <a:pPr algn="l"/>
            <a:endParaRPr lang="en-US" altLang="ko-KR" sz="1800" dirty="0">
              <a:latin typeface="YDVYGOStd13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C25A29A-D1A4-43F9-AF8F-4D71EC6265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7687" y="3933056"/>
            <a:ext cx="6297265" cy="2765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1703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5.2 </a:t>
            </a:r>
            <a:r>
              <a:rPr lang="ko-KR" altLang="en-US" dirty="0"/>
              <a:t>영속성 전이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1CEF7C35-614A-4C31-A7F9-A7952E98A1ED}"/>
              </a:ext>
            </a:extLst>
          </p:cNvPr>
          <p:cNvSpPr txBox="1">
            <a:spLocks/>
          </p:cNvSpPr>
          <p:nvPr/>
        </p:nvSpPr>
        <p:spPr>
          <a:xfrm>
            <a:off x="257175" y="1340768"/>
            <a:ext cx="8229600" cy="39604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dirty="0">
                <a:latin typeface="YDVYGOStd13"/>
              </a:rPr>
              <a:t>영속성 전이 </a:t>
            </a:r>
            <a:r>
              <a:rPr lang="en-US" altLang="ko-KR" sz="1800" dirty="0">
                <a:latin typeface="YDVYGOStd13"/>
              </a:rPr>
              <a:t>: </a:t>
            </a:r>
            <a:r>
              <a:rPr lang="ko-KR" altLang="en-US" sz="1800" dirty="0">
                <a:latin typeface="YDVYGOStd13"/>
              </a:rPr>
              <a:t>엔티티의 상태를 변경할 때 해당 엔티티와 연관된 엔티티의 상태 변화를 전파시키는 옵션</a:t>
            </a:r>
            <a:endParaRPr lang="en-US" altLang="ko-KR" sz="1800" dirty="0">
              <a:latin typeface="YDVYGOStd13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en-US" altLang="ko-KR" sz="1800" dirty="0">
              <a:latin typeface="YDVYGOStd13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dirty="0">
                <a:latin typeface="YDVYGOStd13"/>
              </a:rPr>
              <a:t>부모는 </a:t>
            </a:r>
            <a:r>
              <a:rPr lang="en-US" altLang="ko-KR" sz="1800" dirty="0">
                <a:latin typeface="YDVYGOStd13"/>
              </a:rPr>
              <a:t>One</a:t>
            </a:r>
            <a:r>
              <a:rPr lang="ko-KR" altLang="en-US" sz="1800" dirty="0">
                <a:latin typeface="YDVYGOStd13"/>
              </a:rPr>
              <a:t>에 해당하고 자식은 </a:t>
            </a:r>
            <a:r>
              <a:rPr lang="en-US" altLang="ko-KR" sz="1800" dirty="0">
                <a:latin typeface="YDVYGOStd13"/>
              </a:rPr>
              <a:t>Many</a:t>
            </a:r>
            <a:r>
              <a:rPr lang="ko-KR" altLang="en-US" sz="1800" dirty="0">
                <a:latin typeface="YDVYGOStd13"/>
              </a:rPr>
              <a:t>에 해당</a:t>
            </a:r>
            <a:endParaRPr lang="en-US" altLang="ko-KR" sz="1800" dirty="0">
              <a:latin typeface="YDVYGOStd13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en-US" altLang="ko-KR" sz="1800" dirty="0">
              <a:latin typeface="YDVYGOStd13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dirty="0">
                <a:latin typeface="YDVYGOStd13"/>
              </a:rPr>
              <a:t>(ex) Order </a:t>
            </a:r>
            <a:r>
              <a:rPr lang="ko-KR" altLang="en-US" sz="1800" dirty="0">
                <a:latin typeface="YDVYGOStd13"/>
              </a:rPr>
              <a:t>엔티티</a:t>
            </a:r>
            <a:r>
              <a:rPr lang="en-US" altLang="ko-KR" sz="1800" dirty="0">
                <a:latin typeface="YDVYGOStd13"/>
              </a:rPr>
              <a:t>(</a:t>
            </a:r>
            <a:r>
              <a:rPr lang="ko-KR" altLang="en-US" sz="1800" dirty="0">
                <a:latin typeface="YDVYGOStd13"/>
              </a:rPr>
              <a:t>부모</a:t>
            </a:r>
            <a:r>
              <a:rPr lang="en-US" altLang="ko-KR" sz="1800" dirty="0">
                <a:latin typeface="YDVYGOStd13"/>
              </a:rPr>
              <a:t>)</a:t>
            </a:r>
            <a:r>
              <a:rPr lang="ko-KR" altLang="en-US" sz="1800" dirty="0">
                <a:latin typeface="YDVYGOStd13"/>
              </a:rPr>
              <a:t>가 삭제되었을 때 해당 엔티티와 연관되어 있는 </a:t>
            </a:r>
            <a:r>
              <a:rPr lang="en-US" altLang="ko-KR" sz="1800" dirty="0" err="1">
                <a:latin typeface="YDVYGOStd13"/>
              </a:rPr>
              <a:t>OrderItem</a:t>
            </a:r>
            <a:r>
              <a:rPr lang="en-US" altLang="ko-KR" sz="1800" dirty="0">
                <a:latin typeface="YDVYGOStd13"/>
              </a:rPr>
              <a:t> </a:t>
            </a:r>
            <a:r>
              <a:rPr lang="ko-KR" altLang="en-US" sz="1800" dirty="0">
                <a:latin typeface="YDVYGOStd13"/>
              </a:rPr>
              <a:t>엔티티</a:t>
            </a:r>
            <a:r>
              <a:rPr lang="en-US" altLang="ko-KR" sz="1800" dirty="0">
                <a:latin typeface="YDVYGOStd13"/>
              </a:rPr>
              <a:t>(</a:t>
            </a:r>
            <a:r>
              <a:rPr lang="ko-KR" altLang="en-US" sz="1800" dirty="0">
                <a:latin typeface="YDVYGOStd13"/>
              </a:rPr>
              <a:t>자식</a:t>
            </a:r>
            <a:r>
              <a:rPr lang="en-US" altLang="ko-KR" sz="1800" dirty="0">
                <a:latin typeface="YDVYGOStd13"/>
              </a:rPr>
              <a:t>)</a:t>
            </a:r>
            <a:r>
              <a:rPr lang="ko-KR" altLang="en-US" sz="1800" dirty="0">
                <a:latin typeface="YDVYGOStd13"/>
              </a:rPr>
              <a:t>가 함께 삭제 되거나</a:t>
            </a:r>
            <a:r>
              <a:rPr lang="en-US" altLang="ko-KR" sz="1800" dirty="0">
                <a:latin typeface="YDVYGOStd13"/>
              </a:rPr>
              <a:t>, Order </a:t>
            </a:r>
            <a:r>
              <a:rPr lang="ko-KR" altLang="en-US" sz="1800" dirty="0">
                <a:latin typeface="YDVYGOStd13"/>
              </a:rPr>
              <a:t>엔티티를 저장 </a:t>
            </a:r>
            <a:r>
              <a:rPr lang="ko-KR" altLang="en-US" sz="1800" dirty="0" err="1">
                <a:latin typeface="YDVYGOStd13"/>
              </a:rPr>
              <a:t>할때</a:t>
            </a:r>
            <a:r>
              <a:rPr lang="ko-KR" altLang="en-US" sz="1800" dirty="0">
                <a:latin typeface="YDVYGOStd13"/>
              </a:rPr>
              <a:t> </a:t>
            </a:r>
            <a:r>
              <a:rPr lang="en-US" altLang="ko-KR" sz="1800" dirty="0">
                <a:latin typeface="YDVYGOStd13"/>
              </a:rPr>
              <a:t>Order </a:t>
            </a:r>
            <a:r>
              <a:rPr lang="ko-KR" altLang="en-US" sz="1800" dirty="0">
                <a:latin typeface="YDVYGOStd13"/>
              </a:rPr>
              <a:t>엔티티에 담겨있던 </a:t>
            </a:r>
            <a:r>
              <a:rPr lang="en-US" altLang="ko-KR" sz="1800" dirty="0" err="1">
                <a:latin typeface="YDVYGOStd13"/>
              </a:rPr>
              <a:t>OrderItem</a:t>
            </a:r>
            <a:r>
              <a:rPr lang="en-US" altLang="ko-KR" sz="1800" dirty="0">
                <a:latin typeface="YDVYGOStd13"/>
              </a:rPr>
              <a:t> </a:t>
            </a:r>
            <a:r>
              <a:rPr lang="ko-KR" altLang="en-US" sz="1800" dirty="0">
                <a:latin typeface="YDVYGOStd13"/>
              </a:rPr>
              <a:t>엔티티를 한꺼번에 저장</a:t>
            </a:r>
            <a:endParaRPr lang="en-US" altLang="ko-KR" sz="1800" dirty="0">
              <a:latin typeface="YDVYGOStd13"/>
            </a:endParaRPr>
          </a:p>
        </p:txBody>
      </p:sp>
    </p:spTree>
    <p:extLst>
      <p:ext uri="{BB962C8B-B14F-4D97-AF65-F5344CB8AC3E}">
        <p14:creationId xmlns:p14="http://schemas.microsoft.com/office/powerpoint/2010/main" val="22662572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5.1 </a:t>
            </a:r>
            <a:r>
              <a:rPr lang="ko-KR" altLang="en-US" dirty="0"/>
              <a:t>연관 관계 매핑 종류 </a:t>
            </a:r>
            <a:r>
              <a:rPr lang="en-US" altLang="ko-KR" dirty="0"/>
              <a:t>: </a:t>
            </a:r>
            <a:r>
              <a:rPr lang="ko-KR" altLang="en-US" dirty="0"/>
              <a:t>일대일 단방향 매핑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6779448-354C-4172-B781-30EE3CDDCC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56" y="2492896"/>
            <a:ext cx="6551783" cy="3096741"/>
          </a:xfrm>
          <a:prstGeom prst="rect">
            <a:avLst/>
          </a:prstGeom>
        </p:spPr>
      </p:pic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2AED9B49-0892-4524-9BE9-FCFD8D40C228}"/>
              </a:ext>
            </a:extLst>
          </p:cNvPr>
          <p:cNvSpPr txBox="1">
            <a:spLocks/>
          </p:cNvSpPr>
          <p:nvPr/>
        </p:nvSpPr>
        <p:spPr>
          <a:xfrm>
            <a:off x="251520" y="1124744"/>
            <a:ext cx="8229600" cy="51125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dirty="0">
                <a:latin typeface="YDVYGOStd13"/>
              </a:rPr>
              <a:t>회원들은 각자 자신의 장바구니를 하나 갖고 있으며</a:t>
            </a:r>
            <a:r>
              <a:rPr lang="en-US" altLang="ko-KR" sz="1800" dirty="0">
                <a:latin typeface="YDVYGOStd13"/>
              </a:rPr>
              <a:t> </a:t>
            </a:r>
            <a:r>
              <a:rPr lang="ko-KR" altLang="en-US" sz="1800" dirty="0">
                <a:latin typeface="YDVYGOStd13"/>
              </a:rPr>
              <a:t>장바구니 입장에서 보아도 자신과 </a:t>
            </a:r>
            <a:r>
              <a:rPr lang="ko-KR" altLang="en-US" sz="1800" dirty="0" err="1">
                <a:latin typeface="YDVYGOStd13"/>
              </a:rPr>
              <a:t>매핑되는</a:t>
            </a:r>
            <a:r>
              <a:rPr lang="ko-KR" altLang="en-US" sz="1800" dirty="0">
                <a:latin typeface="YDVYGOStd13"/>
              </a:rPr>
              <a:t> 한 명의 회원을 갖는 일대일 매핑 구조</a:t>
            </a:r>
            <a:endParaRPr lang="en-US" altLang="ko-KR" sz="1800" dirty="0">
              <a:latin typeface="YDVYGOStd13"/>
            </a:endParaRPr>
          </a:p>
        </p:txBody>
      </p:sp>
    </p:spTree>
    <p:extLst>
      <p:ext uri="{BB962C8B-B14F-4D97-AF65-F5344CB8AC3E}">
        <p14:creationId xmlns:p14="http://schemas.microsoft.com/office/powerpoint/2010/main" val="15956372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5.2 </a:t>
            </a:r>
            <a:r>
              <a:rPr lang="ko-KR" altLang="en-US" dirty="0"/>
              <a:t>영속성 전이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5C8E0BD-18F1-4AA1-AB0E-A12E7B1A0D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199" y="1871662"/>
            <a:ext cx="7705725" cy="3114675"/>
          </a:xfrm>
          <a:prstGeom prst="rect">
            <a:avLst/>
          </a:prstGeom>
        </p:spPr>
      </p:pic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54B1648A-F426-4AE7-8792-502B05B13E7C}"/>
              </a:ext>
            </a:extLst>
          </p:cNvPr>
          <p:cNvSpPr txBox="1">
            <a:spLocks/>
          </p:cNvSpPr>
          <p:nvPr/>
        </p:nvSpPr>
        <p:spPr>
          <a:xfrm>
            <a:off x="457199" y="1367606"/>
            <a:ext cx="8229600" cy="10081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dirty="0">
                <a:latin typeface="YDVYGOStd13"/>
              </a:rPr>
              <a:t>영속성 전이 옵션</a:t>
            </a:r>
            <a:endParaRPr lang="en-US" altLang="ko-KR" sz="1800" dirty="0">
              <a:latin typeface="YDVYGOStd13"/>
            </a:endParaRPr>
          </a:p>
        </p:txBody>
      </p:sp>
    </p:spTree>
    <p:extLst>
      <p:ext uri="{BB962C8B-B14F-4D97-AF65-F5344CB8AC3E}">
        <p14:creationId xmlns:p14="http://schemas.microsoft.com/office/powerpoint/2010/main" val="7441820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5.2 </a:t>
            </a:r>
            <a:r>
              <a:rPr lang="ko-KR" altLang="en-US" dirty="0"/>
              <a:t>영속성 전이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5C8E0BD-18F1-4AA1-AB0E-A12E7B1A0D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2924945"/>
            <a:ext cx="7705725" cy="3114675"/>
          </a:xfrm>
          <a:prstGeom prst="rect">
            <a:avLst/>
          </a:prstGeom>
        </p:spPr>
      </p:pic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54B1648A-F426-4AE7-8792-502B05B13E7C}"/>
              </a:ext>
            </a:extLst>
          </p:cNvPr>
          <p:cNvSpPr txBox="1">
            <a:spLocks/>
          </p:cNvSpPr>
          <p:nvPr/>
        </p:nvSpPr>
        <p:spPr>
          <a:xfrm>
            <a:off x="457199" y="1367606"/>
            <a:ext cx="8229600" cy="19893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dirty="0">
                <a:latin typeface="YDVYGOStd13"/>
              </a:rPr>
              <a:t>영속성 전이 옵션은 단일 엔티티에 완전히 종속적이고 부모 엔티티와 자식 엔</a:t>
            </a:r>
          </a:p>
          <a:p>
            <a:pPr marL="0" indent="0" algn="just">
              <a:lnSpc>
                <a:spcPct val="107000"/>
              </a:lnSpc>
              <a:spcAft>
                <a:spcPts val="800"/>
              </a:spcAft>
              <a:buNone/>
            </a:pPr>
            <a:r>
              <a:rPr lang="ko-KR" altLang="en-US" sz="1800" dirty="0" err="1">
                <a:latin typeface="YDVYGOStd13"/>
              </a:rPr>
              <a:t>티티의</a:t>
            </a:r>
            <a:r>
              <a:rPr lang="ko-KR" altLang="en-US" sz="1800" dirty="0">
                <a:latin typeface="YDVYGOStd13"/>
              </a:rPr>
              <a:t> 라이프 사이클이 유사할 때 </a:t>
            </a:r>
            <a:r>
              <a:rPr lang="en-US" altLang="ko-KR" sz="1800" dirty="0">
                <a:latin typeface="YDVYGOStd13"/>
              </a:rPr>
              <a:t>cascade </a:t>
            </a:r>
            <a:r>
              <a:rPr lang="ko-KR" altLang="en-US" sz="1800" dirty="0">
                <a:latin typeface="YDVYGOStd13"/>
              </a:rPr>
              <a:t>옵션을 활용하기를 추천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dirty="0">
                <a:latin typeface="YDVYGOStd13"/>
              </a:rPr>
              <a:t>무분별하게 사용할 경우 삭제되면 안될 데이터도 삭제될 수 있음</a:t>
            </a:r>
            <a:endParaRPr lang="en-US" altLang="ko-KR" sz="1800" dirty="0">
              <a:latin typeface="YDVYGOStd13"/>
            </a:endParaRPr>
          </a:p>
        </p:txBody>
      </p:sp>
    </p:spTree>
    <p:extLst>
      <p:ext uri="{BB962C8B-B14F-4D97-AF65-F5344CB8AC3E}">
        <p14:creationId xmlns:p14="http://schemas.microsoft.com/office/powerpoint/2010/main" val="21166068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5.2 </a:t>
            </a:r>
            <a:r>
              <a:rPr lang="ko-KR" altLang="en-US" dirty="0"/>
              <a:t>영속성 전이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58C2556-3D01-41A5-8A20-0A913684E7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804" y="1679867"/>
            <a:ext cx="8100392" cy="3498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929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5.2 </a:t>
            </a:r>
            <a:r>
              <a:rPr lang="ko-KR" altLang="en-US" dirty="0"/>
              <a:t>영속성 전이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C864D97-CE5B-4893-876E-F438B92640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979" y="980728"/>
            <a:ext cx="7877420" cy="5113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8039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5.2 </a:t>
            </a:r>
            <a:r>
              <a:rPr lang="ko-KR" altLang="en-US" dirty="0"/>
              <a:t>영속성 전이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5D66252-87D1-48A7-84D2-1CC2B053DA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052736"/>
            <a:ext cx="6263200" cy="5234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1591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5.2 </a:t>
            </a:r>
            <a:r>
              <a:rPr lang="ko-KR" altLang="en-US" dirty="0"/>
              <a:t>영속성 전이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7E81C33-0E81-469F-9BFF-06755ECEF388}"/>
              </a:ext>
            </a:extLst>
          </p:cNvPr>
          <p:cNvGrpSpPr/>
          <p:nvPr/>
        </p:nvGrpSpPr>
        <p:grpSpPr>
          <a:xfrm>
            <a:off x="467544" y="980728"/>
            <a:ext cx="6043588" cy="5245376"/>
            <a:chOff x="328613" y="280987"/>
            <a:chExt cx="6043588" cy="5245376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1CE5081F-797C-4C9A-A62B-6091B5C75A2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8613" y="280987"/>
              <a:ext cx="6043588" cy="4483515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92501766-9936-4F8A-9891-B6F8EDA618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1251" y="4764502"/>
              <a:ext cx="6040950" cy="7618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893660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5.2 </a:t>
            </a:r>
            <a:r>
              <a:rPr lang="ko-KR" altLang="en-US" dirty="0"/>
              <a:t>영속성 전이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405BD60-622D-4E1C-BE86-1C570C2F67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908720"/>
            <a:ext cx="7438570" cy="7272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3028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5.2 </a:t>
            </a:r>
            <a:r>
              <a:rPr lang="ko-KR" altLang="en-US" dirty="0"/>
              <a:t>영속성 전이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F250580-58FF-4A92-8141-915B70A499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758416"/>
            <a:ext cx="5734050" cy="197167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7414C19-5D63-41A0-8A7B-AABA27499C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934" y="3997384"/>
            <a:ext cx="5734050" cy="142978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A8513A3-C872-4071-B3E1-2B8A157E0CA0}"/>
              </a:ext>
            </a:extLst>
          </p:cNvPr>
          <p:cNvSpPr txBox="1"/>
          <p:nvPr/>
        </p:nvSpPr>
        <p:spPr>
          <a:xfrm>
            <a:off x="6084168" y="2636912"/>
            <a:ext cx="283589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800" b="0" i="0" u="none" strike="noStrike" baseline="0" dirty="0">
                <a:latin typeface="YDVYMjOStd12"/>
              </a:rPr>
              <a:t> </a:t>
            </a:r>
            <a:r>
              <a:rPr lang="en-US" altLang="ko-KR" sz="1800" b="0" i="0" u="none" strike="noStrike" baseline="0" dirty="0">
                <a:latin typeface="YDVYMjOStd12"/>
              </a:rPr>
              <a:t>* </a:t>
            </a:r>
            <a:r>
              <a:rPr lang="ko-KR" altLang="en-US" sz="1800" b="0" i="0" u="none" strike="noStrike" baseline="0" dirty="0">
                <a:latin typeface="YDVYMjOStd12"/>
              </a:rPr>
              <a:t>영속성이 전이되면서 </a:t>
            </a:r>
            <a:r>
              <a:rPr lang="en-US" altLang="ko-KR" sz="1800" b="0" i="0" u="none" strike="noStrike" baseline="0" dirty="0">
                <a:latin typeface="TimesNewRomanPSMT"/>
              </a:rPr>
              <a:t>order</a:t>
            </a:r>
            <a:r>
              <a:rPr lang="ko-KR" altLang="en-US" sz="1800" b="0" i="0" u="none" strike="noStrike" baseline="0" dirty="0">
                <a:latin typeface="YDVYMjOStd12"/>
              </a:rPr>
              <a:t>에 담아 두었던 </a:t>
            </a:r>
            <a:r>
              <a:rPr lang="en-US" altLang="ko-KR" sz="1800" b="0" i="0" u="none" strike="noStrike" baseline="0" dirty="0" err="1">
                <a:latin typeface="TimesNewRomanPSMT"/>
              </a:rPr>
              <a:t>orderItem</a:t>
            </a:r>
            <a:r>
              <a:rPr lang="ko-KR" altLang="en-US" sz="1800" b="0" i="0" u="none" strike="noStrike" baseline="0" dirty="0">
                <a:latin typeface="YDVYMjOStd12"/>
              </a:rPr>
              <a:t>이 </a:t>
            </a:r>
            <a:r>
              <a:rPr lang="en-US" altLang="ko-KR" sz="1800" b="0" i="0" u="none" strike="noStrike" baseline="0" dirty="0">
                <a:latin typeface="TimesNewRomanPSMT"/>
              </a:rPr>
              <a:t>insert</a:t>
            </a:r>
            <a:r>
              <a:rPr lang="ko-KR" altLang="en-US" sz="1800" b="0" i="0" u="none" strike="noStrike" baseline="0" dirty="0">
                <a:latin typeface="YDVYMjOStd12"/>
              </a:rPr>
              <a:t>되는 것을 확인할 수 있음</a:t>
            </a:r>
            <a:endParaRPr lang="en-US" altLang="ko-KR" sz="1800" b="0" i="0" u="none" strike="noStrike" baseline="0" dirty="0">
              <a:latin typeface="YDVYMjOStd12"/>
            </a:endParaRPr>
          </a:p>
          <a:p>
            <a:pPr algn="l"/>
            <a:endParaRPr lang="en-US" altLang="ko-KR" sz="1800" b="0" i="0" u="none" strike="noStrike" baseline="0" dirty="0">
              <a:latin typeface="YDVYMjOStd12"/>
            </a:endParaRPr>
          </a:p>
          <a:p>
            <a:pPr algn="l"/>
            <a:r>
              <a:rPr lang="en-US" altLang="ko-KR" sz="1800" b="0" i="0" u="none" strike="noStrike" baseline="0" dirty="0">
                <a:latin typeface="YDVYMjOStd12"/>
              </a:rPr>
              <a:t> * </a:t>
            </a:r>
            <a:r>
              <a:rPr lang="ko-KR" altLang="en-US" sz="1800" b="0" i="0" u="none" strike="noStrike" baseline="0" dirty="0">
                <a:latin typeface="YDVYMjOStd12"/>
              </a:rPr>
              <a:t>총</a:t>
            </a:r>
            <a:r>
              <a:rPr lang="ko-KR" altLang="en-US" dirty="0">
                <a:latin typeface="YDVYMjOStd12"/>
              </a:rPr>
              <a:t> </a:t>
            </a:r>
            <a:r>
              <a:rPr lang="en-US" altLang="ko-KR" sz="1800" b="0" i="0" u="none" strike="noStrike" baseline="0" dirty="0">
                <a:latin typeface="TimesNewRomanPSMT"/>
              </a:rPr>
              <a:t>3</a:t>
            </a:r>
            <a:r>
              <a:rPr lang="ko-KR" altLang="en-US" sz="1800" b="0" i="0" u="none" strike="noStrike" baseline="0" dirty="0">
                <a:latin typeface="YDVYMjOStd12"/>
              </a:rPr>
              <a:t>개의 </a:t>
            </a:r>
            <a:r>
              <a:rPr lang="en-US" altLang="ko-KR" sz="1800" b="0" i="0" u="none" strike="noStrike" baseline="0" dirty="0" err="1">
                <a:latin typeface="TimesNewRomanPSMT"/>
              </a:rPr>
              <a:t>orderItem</a:t>
            </a:r>
            <a:r>
              <a:rPr lang="ko-KR" altLang="en-US" sz="1800" b="0" i="0" u="none" strike="noStrike" baseline="0" dirty="0">
                <a:latin typeface="YDVYMjOStd12"/>
              </a:rPr>
              <a:t>을 </a:t>
            </a:r>
            <a:r>
              <a:rPr lang="ko-KR" altLang="en-US" sz="1800" b="0" i="0" u="none" strike="noStrike" baseline="0" dirty="0" err="1">
                <a:latin typeface="YDVYMjOStd12"/>
              </a:rPr>
              <a:t>담았두었으므로</a:t>
            </a:r>
            <a:r>
              <a:rPr lang="ko-KR" altLang="en-US" sz="1800" b="0" i="0" u="none" strike="noStrike" baseline="0" dirty="0">
                <a:latin typeface="YDVYMjOStd12"/>
              </a:rPr>
              <a:t> </a:t>
            </a:r>
            <a:r>
              <a:rPr lang="en-US" altLang="ko-KR" sz="1800" b="0" i="0" u="none" strike="noStrike" baseline="0" dirty="0">
                <a:latin typeface="TimesNewRomanPSMT"/>
              </a:rPr>
              <a:t>3</a:t>
            </a:r>
            <a:r>
              <a:rPr lang="ko-KR" altLang="en-US" sz="1800" b="0" i="0" u="none" strike="noStrike" baseline="0" dirty="0">
                <a:latin typeface="YDVYMjOStd12"/>
              </a:rPr>
              <a:t>번의 </a:t>
            </a:r>
            <a:r>
              <a:rPr lang="en-US" altLang="ko-KR" sz="1800" b="0" i="0" u="none" strike="noStrike" baseline="0" dirty="0">
                <a:latin typeface="TimesNewRomanPSMT"/>
              </a:rPr>
              <a:t>insert </a:t>
            </a:r>
            <a:r>
              <a:rPr lang="ko-KR" altLang="en-US" sz="1800" b="0" i="0" u="none" strike="noStrike" baseline="0" dirty="0">
                <a:latin typeface="YDVYMjOStd12"/>
              </a:rPr>
              <a:t>쿼리문이 실행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0935523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5.2 </a:t>
            </a:r>
            <a:r>
              <a:rPr lang="ko-KR" altLang="en-US" dirty="0"/>
              <a:t>영속성 전이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C23FCF7-36BF-4EA8-A23B-C99829B877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1114" y="2375312"/>
            <a:ext cx="5261769" cy="2372456"/>
          </a:xfrm>
          <a:prstGeom prst="rect">
            <a:avLst/>
          </a:prstGeom>
        </p:spPr>
      </p:pic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8AE78B94-D595-4C61-93FF-C88B245666AD}"/>
              </a:ext>
            </a:extLst>
          </p:cNvPr>
          <p:cNvSpPr txBox="1">
            <a:spLocks/>
          </p:cNvSpPr>
          <p:nvPr/>
        </p:nvSpPr>
        <p:spPr>
          <a:xfrm>
            <a:off x="457199" y="1367606"/>
            <a:ext cx="8229600" cy="10081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dirty="0">
                <a:latin typeface="YDVYGOStd13"/>
              </a:rPr>
              <a:t>테스트 코드 실행 결과 실제 조회되는 </a:t>
            </a:r>
            <a:r>
              <a:rPr lang="en-US" altLang="ko-KR" sz="1800" dirty="0" err="1">
                <a:latin typeface="YDVYGOStd13"/>
              </a:rPr>
              <a:t>orderItem</a:t>
            </a:r>
            <a:r>
              <a:rPr lang="ko-KR" altLang="en-US" sz="1800" dirty="0">
                <a:latin typeface="YDVYGOStd13"/>
              </a:rPr>
              <a:t>이 </a:t>
            </a:r>
            <a:r>
              <a:rPr lang="en-US" altLang="ko-KR" sz="1800" dirty="0">
                <a:latin typeface="YDVYGOStd13"/>
              </a:rPr>
              <a:t>3</a:t>
            </a:r>
            <a:r>
              <a:rPr lang="ko-KR" altLang="en-US" sz="1800" dirty="0">
                <a:latin typeface="YDVYGOStd13"/>
              </a:rPr>
              <a:t>개이므로 테스트가 정상적으로 통과</a:t>
            </a:r>
            <a:endParaRPr lang="en-US" altLang="ko-KR" sz="1800" dirty="0">
              <a:latin typeface="YDVYGOStd13"/>
            </a:endParaRPr>
          </a:p>
        </p:txBody>
      </p:sp>
    </p:spTree>
    <p:extLst>
      <p:ext uri="{BB962C8B-B14F-4D97-AF65-F5344CB8AC3E}">
        <p14:creationId xmlns:p14="http://schemas.microsoft.com/office/powerpoint/2010/main" val="368631777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5.2 </a:t>
            </a:r>
            <a:r>
              <a:rPr lang="ko-KR" altLang="en-US" dirty="0"/>
              <a:t>고아 객체 제거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8AE78B94-D595-4C61-93FF-C88B245666AD}"/>
              </a:ext>
            </a:extLst>
          </p:cNvPr>
          <p:cNvSpPr txBox="1">
            <a:spLocks/>
          </p:cNvSpPr>
          <p:nvPr/>
        </p:nvSpPr>
        <p:spPr>
          <a:xfrm>
            <a:off x="457199" y="1367606"/>
            <a:ext cx="8229600" cy="41496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800" dirty="0">
                <a:latin typeface="YDVYGOStd13"/>
              </a:rPr>
              <a:t>고아 객체 </a:t>
            </a:r>
            <a:r>
              <a:rPr lang="en-US" altLang="ko-KR" sz="1800" dirty="0">
                <a:latin typeface="YDVYGOStd13"/>
              </a:rPr>
              <a:t>: </a:t>
            </a:r>
            <a:r>
              <a:rPr lang="ko-KR" altLang="en-US" sz="1800" b="0" i="0" u="none" strike="noStrike" baseline="0" dirty="0">
                <a:latin typeface="YDVYMjOStd12"/>
              </a:rPr>
              <a:t>부모 엔티티와 연관 관계가 끊어진 자식 엔티티</a:t>
            </a:r>
            <a:endParaRPr lang="en-US" altLang="ko-KR" sz="1800" b="0" i="0" u="none" strike="noStrike" baseline="0" dirty="0">
              <a:latin typeface="YDVYMjOStd12"/>
            </a:endParaRPr>
          </a:p>
          <a:p>
            <a:pPr algn="l"/>
            <a:r>
              <a:rPr lang="ko-KR" altLang="en-US" sz="1800" b="0" i="0" u="none" strike="noStrike" baseline="0" dirty="0">
                <a:latin typeface="YDVYMjOStd12"/>
              </a:rPr>
              <a:t>영속성 전이 기능과 같이 사용하면 부모 엔티티를 통해서 자식의 생명 주기를 관리할 수 있음</a:t>
            </a:r>
            <a:endParaRPr lang="en-US" altLang="ko-KR" sz="1800" b="0" i="0" u="none" strike="noStrike" baseline="0" dirty="0">
              <a:latin typeface="YDVYMjOStd12"/>
            </a:endParaRPr>
          </a:p>
          <a:p>
            <a:pPr algn="l"/>
            <a:endParaRPr lang="en-US" altLang="ko-KR" sz="1800" dirty="0">
              <a:latin typeface="YDVYGOStd13"/>
            </a:endParaRPr>
          </a:p>
          <a:p>
            <a:pPr algn="l"/>
            <a:r>
              <a:rPr lang="ko-KR" altLang="en-US" sz="1800" dirty="0">
                <a:latin typeface="YDVYGOStd13"/>
              </a:rPr>
              <a:t>고아객체 제거 기능은 참조하는 곳이 하나일 때만 사용</a:t>
            </a:r>
          </a:p>
          <a:p>
            <a:pPr algn="l"/>
            <a:r>
              <a:rPr lang="en-US" altLang="ko-KR" sz="1800" dirty="0" err="1">
                <a:latin typeface="YDVYGOStd13"/>
              </a:rPr>
              <a:t>OrderItem</a:t>
            </a:r>
            <a:r>
              <a:rPr lang="en-US" altLang="ko-KR" sz="1800" dirty="0">
                <a:latin typeface="YDVYGOStd13"/>
              </a:rPr>
              <a:t> </a:t>
            </a:r>
            <a:r>
              <a:rPr lang="ko-KR" altLang="en-US" sz="1800" dirty="0">
                <a:latin typeface="YDVYGOStd13"/>
              </a:rPr>
              <a:t>엔티티를 </a:t>
            </a:r>
            <a:r>
              <a:rPr lang="en-US" altLang="ko-KR" sz="1800" dirty="0">
                <a:latin typeface="YDVYGOStd13"/>
              </a:rPr>
              <a:t>Order </a:t>
            </a:r>
            <a:r>
              <a:rPr lang="ko-KR" altLang="en-US" sz="1800" dirty="0">
                <a:latin typeface="YDVYGOStd13"/>
              </a:rPr>
              <a:t>엔티티가 아닌 다른 곳에서 사용하고 있다면 이 기능을 사용하면 안됨</a:t>
            </a:r>
            <a:endParaRPr lang="en-US" altLang="ko-KR" sz="1800" dirty="0">
              <a:latin typeface="YDVYGOStd13"/>
            </a:endParaRPr>
          </a:p>
          <a:p>
            <a:pPr algn="l"/>
            <a:r>
              <a:rPr lang="en-US" altLang="ko-KR" sz="1800" dirty="0">
                <a:latin typeface="YDVYGOStd13"/>
              </a:rPr>
              <a:t>@OneToOne, @OneToMany </a:t>
            </a:r>
            <a:r>
              <a:rPr lang="ko-KR" altLang="en-US" sz="1800" dirty="0" err="1">
                <a:latin typeface="YDVYGOStd13"/>
              </a:rPr>
              <a:t>어노테이션에서</a:t>
            </a:r>
            <a:r>
              <a:rPr lang="ko-KR" altLang="en-US" sz="1800" dirty="0">
                <a:latin typeface="YDVYGOStd13"/>
              </a:rPr>
              <a:t> </a:t>
            </a:r>
            <a:r>
              <a:rPr lang="en-US" altLang="ko-KR" sz="1800" dirty="0">
                <a:latin typeface="YDVYGOStd13"/>
              </a:rPr>
              <a:t>“</a:t>
            </a:r>
            <a:r>
              <a:rPr lang="en-US" altLang="ko-KR" sz="1800" dirty="0" err="1">
                <a:latin typeface="YDVYGOStd13"/>
              </a:rPr>
              <a:t>orphanRemoval</a:t>
            </a:r>
            <a:r>
              <a:rPr lang="en-US" altLang="ko-KR" sz="1800" dirty="0">
                <a:latin typeface="YDVYGOStd13"/>
              </a:rPr>
              <a:t> = true” </a:t>
            </a:r>
            <a:r>
              <a:rPr lang="ko-KR" altLang="en-US" sz="1800" dirty="0">
                <a:latin typeface="YDVYGOStd13"/>
              </a:rPr>
              <a:t>옵션 사용</a:t>
            </a:r>
            <a:endParaRPr lang="en-US" altLang="ko-KR" sz="1800" dirty="0">
              <a:latin typeface="YDVYGOStd13"/>
            </a:endParaRPr>
          </a:p>
        </p:txBody>
      </p:sp>
    </p:spTree>
    <p:extLst>
      <p:ext uri="{BB962C8B-B14F-4D97-AF65-F5344CB8AC3E}">
        <p14:creationId xmlns:p14="http://schemas.microsoft.com/office/powerpoint/2010/main" val="20415300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5.1 </a:t>
            </a:r>
            <a:r>
              <a:rPr lang="ko-KR" altLang="en-US" dirty="0"/>
              <a:t>연관 관계 매핑 종류 </a:t>
            </a:r>
            <a:r>
              <a:rPr lang="en-US" altLang="ko-KR" dirty="0"/>
              <a:t>: </a:t>
            </a:r>
            <a:r>
              <a:rPr lang="ko-KR" altLang="en-US" dirty="0"/>
              <a:t>일대일 단방향 매핑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552FE35-0124-4C67-9AFA-C270D24F85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980728"/>
            <a:ext cx="5544616" cy="530897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AD2DA8C-84C4-4BE3-99FA-A956FDD0E114}"/>
              </a:ext>
            </a:extLst>
          </p:cNvPr>
          <p:cNvSpPr txBox="1"/>
          <p:nvPr/>
        </p:nvSpPr>
        <p:spPr>
          <a:xfrm>
            <a:off x="6012160" y="1788553"/>
            <a:ext cx="300407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* </a:t>
            </a:r>
            <a:r>
              <a:rPr lang="ko-KR" altLang="en-US" dirty="0"/>
              <a:t>장바구니 엔티티는 현재 회원 엔티티에 대한 정보를 알고 있음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* </a:t>
            </a:r>
            <a:r>
              <a:rPr lang="ko-KR" altLang="en-US" dirty="0"/>
              <a:t>회원 엔티티에는 장바구니</a:t>
            </a:r>
            <a:r>
              <a:rPr lang="en-US" altLang="ko-KR" dirty="0"/>
              <a:t>(Cart) </a:t>
            </a:r>
            <a:r>
              <a:rPr lang="ko-KR" altLang="en-US" dirty="0"/>
              <a:t>엔티티와 관련된 소스가 전혀 없다는 것을 확인</a:t>
            </a:r>
            <a:r>
              <a:rPr lang="en-US" altLang="ko-KR" dirty="0"/>
              <a:t> </a:t>
            </a:r>
            <a:r>
              <a:rPr lang="ko-KR" altLang="en-US" dirty="0"/>
              <a:t>가능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장바구니 엔티티가 일방적으로 회원 엔티티</a:t>
            </a:r>
          </a:p>
          <a:p>
            <a:r>
              <a:rPr lang="ko-KR" altLang="en-US" dirty="0" err="1"/>
              <a:t>를</a:t>
            </a:r>
            <a:r>
              <a:rPr lang="ko-KR" altLang="en-US" dirty="0"/>
              <a:t> 참조하고 있는 </a:t>
            </a:r>
            <a:r>
              <a:rPr lang="ko-KR" altLang="en-US" b="1" dirty="0"/>
              <a:t>일대일 단방향 매핑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315160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5.2 </a:t>
            </a:r>
            <a:r>
              <a:rPr lang="ko-KR" altLang="en-US" dirty="0"/>
              <a:t>고아 객체 제거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220BE90-EE61-4DEE-AED4-DF77401085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268750"/>
            <a:ext cx="6829574" cy="4726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44517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5.2 </a:t>
            </a:r>
            <a:r>
              <a:rPr lang="ko-KR" altLang="en-US" dirty="0"/>
              <a:t>고아 객체 제거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C6D3434-3A60-486F-9FDA-85E666CFEB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124744"/>
            <a:ext cx="7086600" cy="401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22264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5.2 </a:t>
            </a:r>
            <a:r>
              <a:rPr lang="ko-KR" altLang="en-US" dirty="0"/>
              <a:t>고아 객체 제거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6D0D07D-9DEE-43B5-8242-07928C69E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196752"/>
            <a:ext cx="5363691" cy="4810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56158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5.2 </a:t>
            </a:r>
            <a:r>
              <a:rPr lang="ko-KR" altLang="en-US" dirty="0"/>
              <a:t>고아 객체 제거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0CA4105-3B0B-493D-8E9F-3011E27F4A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2224087"/>
            <a:ext cx="6867525" cy="240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79165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5.2 </a:t>
            </a:r>
            <a:r>
              <a:rPr lang="ko-KR" altLang="en-US" dirty="0"/>
              <a:t>고아 객체 제거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450BB6F-2B13-41E2-BD36-CEA2B62A6D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9752" y="3160611"/>
            <a:ext cx="4899726" cy="2492102"/>
          </a:xfrm>
          <a:prstGeom prst="rect">
            <a:avLst/>
          </a:prstGeom>
        </p:spPr>
      </p:pic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F3511C9A-0C46-4FDD-AD20-64CC911F84B2}"/>
              </a:ext>
            </a:extLst>
          </p:cNvPr>
          <p:cNvSpPr txBox="1">
            <a:spLocks/>
          </p:cNvSpPr>
          <p:nvPr/>
        </p:nvSpPr>
        <p:spPr>
          <a:xfrm>
            <a:off x="457199" y="1367606"/>
            <a:ext cx="8229600" cy="16293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dirty="0">
                <a:latin typeface="YDVYGOStd13"/>
              </a:rPr>
              <a:t>flush()</a:t>
            </a:r>
            <a:r>
              <a:rPr lang="ko-KR" altLang="en-US" sz="1800" dirty="0">
                <a:latin typeface="YDVYGOStd13"/>
              </a:rPr>
              <a:t>를 호출하면 콘솔창에 </a:t>
            </a:r>
            <a:r>
              <a:rPr lang="en-US" altLang="ko-KR" sz="1800" dirty="0" err="1">
                <a:latin typeface="YDVYGOStd13"/>
              </a:rPr>
              <a:t>orderItem</a:t>
            </a:r>
            <a:r>
              <a:rPr lang="ko-KR" altLang="en-US" sz="1800" dirty="0">
                <a:latin typeface="YDVYGOStd13"/>
              </a:rPr>
              <a:t>을 삭제하는 쿼리문이 출력되는 것을 확인 가능</a:t>
            </a:r>
            <a:endParaRPr lang="en-US" altLang="ko-KR" sz="1800" dirty="0">
              <a:latin typeface="YDVYGOStd13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dirty="0">
                <a:latin typeface="YDVYGOStd13"/>
              </a:rPr>
              <a:t>부모 엔티티와 연관 관계가 끊어졌기 때문에 고아 객체를 삭제하는 쿼리문이 실행됨</a:t>
            </a:r>
            <a:endParaRPr lang="en-US" altLang="ko-KR" sz="1800" dirty="0">
              <a:latin typeface="YDVYGOStd13"/>
            </a:endParaRPr>
          </a:p>
        </p:txBody>
      </p:sp>
    </p:spTree>
    <p:extLst>
      <p:ext uri="{BB962C8B-B14F-4D97-AF65-F5344CB8AC3E}">
        <p14:creationId xmlns:p14="http://schemas.microsoft.com/office/powerpoint/2010/main" val="79180478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5.3 </a:t>
            </a:r>
            <a:r>
              <a:rPr lang="ko-KR" altLang="en-US" dirty="0"/>
              <a:t>즉시 로딩의 문제점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F3511C9A-0C46-4FDD-AD20-64CC911F84B2}"/>
              </a:ext>
            </a:extLst>
          </p:cNvPr>
          <p:cNvSpPr txBox="1">
            <a:spLocks/>
          </p:cNvSpPr>
          <p:nvPr/>
        </p:nvSpPr>
        <p:spPr>
          <a:xfrm>
            <a:off x="457199" y="1367606"/>
            <a:ext cx="8229600" cy="25654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dirty="0">
                <a:latin typeface="YDVYGOStd13"/>
              </a:rPr>
              <a:t>조인해서 가져오는 엔티티가 많아질수록 쿼리가 어떻게 실행될지 개발자가 예측하기 </a:t>
            </a:r>
            <a:r>
              <a:rPr lang="ko-KR" altLang="en-US" sz="1800" dirty="0" err="1">
                <a:latin typeface="YDVYGOStd13"/>
              </a:rPr>
              <a:t>힘듬</a:t>
            </a:r>
            <a:endParaRPr lang="en-US" altLang="ko-KR" sz="1800" dirty="0">
              <a:latin typeface="YDVYGOStd13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dirty="0">
                <a:latin typeface="YDVYGOStd13"/>
              </a:rPr>
              <a:t>사용하지 않는 엔티티도 한꺼번에 가져오기 때문에 성능상 문제가 발생할 수 있음</a:t>
            </a:r>
            <a:endParaRPr lang="en-US" altLang="ko-KR" sz="1800" dirty="0">
              <a:latin typeface="YDVYGOStd13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dirty="0">
                <a:latin typeface="YDVYGOStd13"/>
              </a:rPr>
              <a:t>즉시 로딩 대신에 지연 로딩 방식 사용</a:t>
            </a:r>
            <a:endParaRPr lang="en-US" altLang="ko-KR" sz="1800" dirty="0">
              <a:latin typeface="YDVYGOStd13"/>
            </a:endParaRPr>
          </a:p>
        </p:txBody>
      </p:sp>
    </p:spTree>
    <p:extLst>
      <p:ext uri="{BB962C8B-B14F-4D97-AF65-F5344CB8AC3E}">
        <p14:creationId xmlns:p14="http://schemas.microsoft.com/office/powerpoint/2010/main" val="302287009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5.3 </a:t>
            </a:r>
            <a:r>
              <a:rPr lang="ko-KR" altLang="en-US" dirty="0"/>
              <a:t>즉시 로딩의 문제점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B49EA5E-23EC-4D6A-9B13-927052CDD7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232" y="1741190"/>
            <a:ext cx="7884368" cy="3375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8032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5.3 </a:t>
            </a:r>
            <a:r>
              <a:rPr lang="ko-KR" altLang="en-US" dirty="0"/>
              <a:t>즉시 로딩의 문제점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B2DBF12-9F9D-41EC-A67F-878DDA3886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908720"/>
            <a:ext cx="6840760" cy="8445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63174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5.3 </a:t>
            </a:r>
            <a:r>
              <a:rPr lang="ko-KR" altLang="en-US" dirty="0"/>
              <a:t>즉시 로딩의 문제점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58D608E-13B2-4533-A2B9-C4698C9B41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052735"/>
            <a:ext cx="4057536" cy="633670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118E1E8-C50C-45F2-A826-EFCC4E7DD7B8}"/>
              </a:ext>
            </a:extLst>
          </p:cNvPr>
          <p:cNvSpPr txBox="1"/>
          <p:nvPr/>
        </p:nvSpPr>
        <p:spPr>
          <a:xfrm>
            <a:off x="4572000" y="1556792"/>
            <a:ext cx="36724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* </a:t>
            </a:r>
            <a:r>
              <a:rPr lang="ko-KR" altLang="en-US" dirty="0"/>
              <a:t>즉시 로딩 사용시 연관된 모든 객체를 가져오기 때문에 성능상 문제가 발생할 수 있음</a:t>
            </a:r>
          </a:p>
        </p:txBody>
      </p:sp>
    </p:spTree>
    <p:extLst>
      <p:ext uri="{BB962C8B-B14F-4D97-AF65-F5344CB8AC3E}">
        <p14:creationId xmlns:p14="http://schemas.microsoft.com/office/powerpoint/2010/main" val="411277608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5.3 </a:t>
            </a:r>
            <a:r>
              <a:rPr lang="ko-KR" altLang="en-US" dirty="0"/>
              <a:t>지연 로딩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DDEFCC2-A254-45BA-952C-D536B6BF92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124744"/>
            <a:ext cx="4818555" cy="501317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E55B474-750D-4BC1-BDA2-63AEC8365E2D}"/>
              </a:ext>
            </a:extLst>
          </p:cNvPr>
          <p:cNvSpPr txBox="1"/>
          <p:nvPr/>
        </p:nvSpPr>
        <p:spPr>
          <a:xfrm>
            <a:off x="5492079" y="3105834"/>
            <a:ext cx="36724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* </a:t>
            </a:r>
            <a:r>
              <a:rPr lang="ko-KR" altLang="en-US" dirty="0"/>
              <a:t>즉시 로딩 대신에 지연 로딩 방식으로 변경</a:t>
            </a:r>
          </a:p>
        </p:txBody>
      </p:sp>
    </p:spTree>
    <p:extLst>
      <p:ext uri="{BB962C8B-B14F-4D97-AF65-F5344CB8AC3E}">
        <p14:creationId xmlns:p14="http://schemas.microsoft.com/office/powerpoint/2010/main" val="24387443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5.1 </a:t>
            </a:r>
            <a:r>
              <a:rPr lang="ko-KR" altLang="en-US" dirty="0"/>
              <a:t>연관 관계 매핑 종류 </a:t>
            </a:r>
            <a:r>
              <a:rPr lang="en-US" altLang="ko-KR" dirty="0"/>
              <a:t>: </a:t>
            </a:r>
            <a:r>
              <a:rPr lang="ko-KR" altLang="en-US" dirty="0"/>
              <a:t>일대일 단방향 매핑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8E7F576-037E-4CC3-A4F0-CEF9EC2468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130043"/>
            <a:ext cx="4514850" cy="231457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C234237-81F6-4A64-9FB7-A5558A0AF7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3789040"/>
            <a:ext cx="5276850" cy="21240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51EDCCD-1BDF-421B-9760-6CE91D6C5CD5}"/>
              </a:ext>
            </a:extLst>
          </p:cNvPr>
          <p:cNvSpPr txBox="1"/>
          <p:nvPr/>
        </p:nvSpPr>
        <p:spPr>
          <a:xfrm>
            <a:off x="5883745" y="2690336"/>
            <a:ext cx="300407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* </a:t>
            </a:r>
            <a:r>
              <a:rPr lang="ko-KR" altLang="en-US" dirty="0"/>
              <a:t>애플리케이션을 </a:t>
            </a:r>
            <a:r>
              <a:rPr lang="ko-KR" altLang="en-US" dirty="0" err="1"/>
              <a:t>실행시</a:t>
            </a:r>
            <a:r>
              <a:rPr lang="ko-KR" altLang="en-US" dirty="0"/>
              <a:t> 콘솔창에 </a:t>
            </a:r>
            <a:r>
              <a:rPr lang="en-US" altLang="ko-KR" dirty="0"/>
              <a:t>cart </a:t>
            </a:r>
            <a:r>
              <a:rPr lang="ko-KR" altLang="en-US" dirty="0"/>
              <a:t>테이블이 생성 및 외래키가 추가되는 쿼리문이 실행되는 것을 볼 수 있음</a:t>
            </a:r>
          </a:p>
        </p:txBody>
      </p:sp>
    </p:spTree>
    <p:extLst>
      <p:ext uri="{BB962C8B-B14F-4D97-AF65-F5344CB8AC3E}">
        <p14:creationId xmlns:p14="http://schemas.microsoft.com/office/powerpoint/2010/main" val="311277679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5.3 </a:t>
            </a:r>
            <a:r>
              <a:rPr lang="ko-KR" altLang="en-US" dirty="0"/>
              <a:t>지연 로딩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E55B474-750D-4BC1-BDA2-63AEC8365E2D}"/>
              </a:ext>
            </a:extLst>
          </p:cNvPr>
          <p:cNvSpPr txBox="1"/>
          <p:nvPr/>
        </p:nvSpPr>
        <p:spPr>
          <a:xfrm>
            <a:off x="5120476" y="3429000"/>
            <a:ext cx="38440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* </a:t>
            </a:r>
            <a:r>
              <a:rPr lang="ko-KR" altLang="en-US" dirty="0"/>
              <a:t>즉시 로딩 대신에 지연 로딩 방식으로 변경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7E9611DE-EC85-41F4-9C44-ED8A0A97AEDF}"/>
              </a:ext>
            </a:extLst>
          </p:cNvPr>
          <p:cNvGrpSpPr/>
          <p:nvPr/>
        </p:nvGrpSpPr>
        <p:grpSpPr>
          <a:xfrm>
            <a:off x="323528" y="908720"/>
            <a:ext cx="4320479" cy="5400600"/>
            <a:chOff x="464503" y="1124744"/>
            <a:chExt cx="3809730" cy="4856131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6DDEFCC2-A254-45BA-952C-D536B6BF923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7545" y="1124744"/>
              <a:ext cx="3806688" cy="3960440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E9774896-B378-4167-A9BB-6B55ABB0AA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4503" y="5085184"/>
              <a:ext cx="3806688" cy="8956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2957648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5.3 </a:t>
            </a:r>
            <a:r>
              <a:rPr lang="ko-KR" altLang="en-US" dirty="0"/>
              <a:t>지연 로딩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CE11B4F-1775-413F-B5F8-C12D3DE735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528" y="980728"/>
            <a:ext cx="4784948" cy="5383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95431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5.3 </a:t>
            </a:r>
            <a:r>
              <a:rPr lang="ko-KR" altLang="en-US" dirty="0"/>
              <a:t>지연 로딩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9D3E4D9-2904-44D2-B5A3-D5BB4197C7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8387" y="2060848"/>
            <a:ext cx="4667225" cy="3457778"/>
          </a:xfrm>
          <a:prstGeom prst="rect">
            <a:avLst/>
          </a:prstGeom>
        </p:spPr>
      </p:pic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82795962-2B07-4048-8FAE-C48C37AC5786}"/>
              </a:ext>
            </a:extLst>
          </p:cNvPr>
          <p:cNvSpPr txBox="1">
            <a:spLocks/>
          </p:cNvSpPr>
          <p:nvPr/>
        </p:nvSpPr>
        <p:spPr>
          <a:xfrm>
            <a:off x="457199" y="1367606"/>
            <a:ext cx="8229600" cy="16293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dirty="0">
                <a:latin typeface="YDVYGOStd13"/>
              </a:rPr>
              <a:t>테스트 코드 실행 결과 </a:t>
            </a:r>
            <a:r>
              <a:rPr lang="en-US" altLang="ko-KR" sz="1800" dirty="0" err="1">
                <a:latin typeface="YDVYGOStd13"/>
              </a:rPr>
              <a:t>orderItem</a:t>
            </a:r>
            <a:r>
              <a:rPr lang="en-US" altLang="ko-KR" sz="1800" dirty="0">
                <a:latin typeface="YDVYGOStd13"/>
              </a:rPr>
              <a:t> </a:t>
            </a:r>
            <a:r>
              <a:rPr lang="ko-KR" altLang="en-US" sz="1800" dirty="0">
                <a:latin typeface="YDVYGOStd13"/>
              </a:rPr>
              <a:t>엔티티만 조회하는 쿼리문이 실행되는 것을 볼 수 있음</a:t>
            </a:r>
            <a:endParaRPr lang="en-US" altLang="ko-KR" sz="1800" dirty="0">
              <a:latin typeface="YDVYGOStd13"/>
            </a:endParaRPr>
          </a:p>
        </p:txBody>
      </p:sp>
    </p:spTree>
    <p:extLst>
      <p:ext uri="{BB962C8B-B14F-4D97-AF65-F5344CB8AC3E}">
        <p14:creationId xmlns:p14="http://schemas.microsoft.com/office/powerpoint/2010/main" val="20929125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5.3 </a:t>
            </a:r>
            <a:r>
              <a:rPr lang="ko-KR" altLang="en-US" dirty="0"/>
              <a:t>지연 로딩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82795962-2B07-4048-8FAE-C48C37AC5786}"/>
              </a:ext>
            </a:extLst>
          </p:cNvPr>
          <p:cNvSpPr txBox="1">
            <a:spLocks/>
          </p:cNvSpPr>
          <p:nvPr/>
        </p:nvSpPr>
        <p:spPr>
          <a:xfrm>
            <a:off x="457199" y="1367606"/>
            <a:ext cx="8229600" cy="263745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dirty="0">
                <a:latin typeface="YDVYGOStd13"/>
              </a:rPr>
              <a:t>테스트 코드의 실행 결과 </a:t>
            </a:r>
            <a:r>
              <a:rPr lang="en-US" altLang="ko-KR" sz="1800" dirty="0">
                <a:latin typeface="YDVYGOStd13"/>
              </a:rPr>
              <a:t>Order </a:t>
            </a:r>
            <a:r>
              <a:rPr lang="ko-KR" altLang="en-US" sz="1800" dirty="0">
                <a:latin typeface="YDVYGOStd13"/>
              </a:rPr>
              <a:t>클래스 조회 결과가 </a:t>
            </a:r>
            <a:r>
              <a:rPr lang="en-US" altLang="ko-KR" sz="1800" dirty="0" err="1">
                <a:latin typeface="YDVYGOStd13"/>
              </a:rPr>
              <a:t>HibernateProxy</a:t>
            </a:r>
            <a:r>
              <a:rPr lang="ko-KR" altLang="en-US" sz="1800" dirty="0">
                <a:latin typeface="YDVYGOStd13"/>
              </a:rPr>
              <a:t>라고 출력되는 것을 볼 수 있음</a:t>
            </a:r>
            <a:endParaRPr lang="en-US" altLang="ko-KR" sz="1800" dirty="0">
              <a:latin typeface="YDVYGOStd13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ko-KR" altLang="en-US" sz="1800" dirty="0">
              <a:latin typeface="YDVYGOStd13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dirty="0">
                <a:latin typeface="YDVYGOStd13"/>
              </a:rPr>
              <a:t>지연 로딩으로 설정하면 실제 엔티티 대신에 프록시 객체를 넣어둠</a:t>
            </a:r>
            <a:endParaRPr lang="en-US" altLang="ko-KR" sz="1800" dirty="0">
              <a:latin typeface="YDVYGOStd13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en-US" altLang="ko-KR" sz="1800" dirty="0">
              <a:latin typeface="YDVYGOStd13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dirty="0">
                <a:latin typeface="YDVYGOStd13"/>
              </a:rPr>
              <a:t>프록시 객체는 실제로 사용되기 전까지 데이터 로딩을 하지 않고</a:t>
            </a:r>
            <a:r>
              <a:rPr lang="en-US" altLang="ko-KR" sz="1800" dirty="0">
                <a:latin typeface="YDVYGOStd13"/>
              </a:rPr>
              <a:t>, </a:t>
            </a:r>
            <a:r>
              <a:rPr lang="ko-KR" altLang="en-US" sz="1800" dirty="0">
                <a:latin typeface="YDVYGOStd13"/>
              </a:rPr>
              <a:t>실제 사용 시점에 조회 쿼리문이 실행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0CC513F-86EE-493F-9DD9-F4412A85F5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701" y="4221088"/>
            <a:ext cx="7172325" cy="119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97572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5.3 </a:t>
            </a:r>
            <a:r>
              <a:rPr lang="ko-KR" altLang="en-US" dirty="0"/>
              <a:t>지연 로딩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82795962-2B07-4048-8FAE-C48C37AC5786}"/>
              </a:ext>
            </a:extLst>
          </p:cNvPr>
          <p:cNvSpPr txBox="1">
            <a:spLocks/>
          </p:cNvSpPr>
          <p:nvPr/>
        </p:nvSpPr>
        <p:spPr>
          <a:xfrm>
            <a:off x="457199" y="1367606"/>
            <a:ext cx="8229600" cy="8372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dirty="0">
                <a:latin typeface="YDVYGOStd13"/>
              </a:rPr>
              <a:t>Order</a:t>
            </a:r>
            <a:r>
              <a:rPr lang="ko-KR" altLang="en-US" sz="1800" dirty="0">
                <a:latin typeface="YDVYGOStd13"/>
              </a:rPr>
              <a:t>의 주문일</a:t>
            </a:r>
            <a:r>
              <a:rPr lang="en-US" altLang="ko-KR" sz="1800" dirty="0">
                <a:latin typeface="YDVYGOStd13"/>
              </a:rPr>
              <a:t>(</a:t>
            </a:r>
            <a:r>
              <a:rPr lang="en-US" altLang="ko-KR" sz="1800" dirty="0" err="1">
                <a:latin typeface="YDVYGOStd13"/>
              </a:rPr>
              <a:t>orderDate</a:t>
            </a:r>
            <a:r>
              <a:rPr lang="en-US" altLang="ko-KR" sz="1800" dirty="0">
                <a:latin typeface="YDVYGOStd13"/>
              </a:rPr>
              <a:t>)</a:t>
            </a:r>
            <a:r>
              <a:rPr lang="ko-KR" altLang="en-US" sz="1800" dirty="0">
                <a:latin typeface="YDVYGOStd13"/>
              </a:rPr>
              <a:t>을 조회할 때 </a:t>
            </a:r>
            <a:r>
              <a:rPr lang="en-US" altLang="ko-KR" sz="1800" dirty="0">
                <a:latin typeface="YDVYGOStd13"/>
              </a:rPr>
              <a:t>select </a:t>
            </a:r>
            <a:r>
              <a:rPr lang="ko-KR" altLang="en-US" sz="1800" dirty="0">
                <a:latin typeface="YDVYGOStd13"/>
              </a:rPr>
              <a:t>쿼리문이 실행되는 것을 확인 가능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1933FEC-8547-4F61-B3B3-AE652A1FD9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6532" y="2204864"/>
            <a:ext cx="3770933" cy="3971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30090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5.3 </a:t>
            </a:r>
            <a:r>
              <a:rPr lang="ko-KR" altLang="en-US" dirty="0"/>
              <a:t>지연 로딩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82795962-2B07-4048-8FAE-C48C37AC5786}"/>
              </a:ext>
            </a:extLst>
          </p:cNvPr>
          <p:cNvSpPr txBox="1">
            <a:spLocks/>
          </p:cNvSpPr>
          <p:nvPr/>
        </p:nvSpPr>
        <p:spPr>
          <a:xfrm>
            <a:off x="457199" y="1367606"/>
            <a:ext cx="8229600" cy="83725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dirty="0">
                <a:latin typeface="YDVYGOStd13"/>
              </a:rPr>
              <a:t>인텔리제이에서 </a:t>
            </a:r>
            <a:r>
              <a:rPr lang="en-US" altLang="ko-KR" sz="1800" dirty="0">
                <a:latin typeface="YDVYGOStd13"/>
              </a:rPr>
              <a:t>@OneToMany </a:t>
            </a:r>
            <a:r>
              <a:rPr lang="ko-KR" altLang="en-US" sz="1800" dirty="0" err="1">
                <a:latin typeface="YDVYGOStd13"/>
              </a:rPr>
              <a:t>어노테이션을</a:t>
            </a:r>
            <a:r>
              <a:rPr lang="ko-KR" altLang="en-US" sz="1800" dirty="0">
                <a:latin typeface="YDVYGOStd13"/>
              </a:rPr>
              <a:t> </a:t>
            </a:r>
            <a:r>
              <a:rPr lang="en-US" altLang="ko-KR" sz="1800" dirty="0">
                <a:latin typeface="YDVYGOStd13"/>
              </a:rPr>
              <a:t>&lt;Ctrl&gt;+</a:t>
            </a:r>
            <a:r>
              <a:rPr lang="ko-KR" altLang="en-US" sz="1800" dirty="0">
                <a:latin typeface="YDVYGOStd13"/>
              </a:rPr>
              <a:t>마우스로 클릭하면 </a:t>
            </a:r>
            <a:r>
              <a:rPr lang="en-US" altLang="ko-KR" sz="1800" dirty="0">
                <a:latin typeface="YDVYGOStd13"/>
              </a:rPr>
              <a:t>@OneToMany </a:t>
            </a:r>
            <a:r>
              <a:rPr lang="ko-KR" altLang="en-US" sz="1800" dirty="0" err="1">
                <a:latin typeface="YDVYGOStd13"/>
              </a:rPr>
              <a:t>어노테이션의</a:t>
            </a:r>
            <a:r>
              <a:rPr lang="ko-KR" altLang="en-US" sz="1800" dirty="0">
                <a:latin typeface="YDVYGOStd13"/>
              </a:rPr>
              <a:t> 경우는 기본 </a:t>
            </a:r>
            <a:r>
              <a:rPr lang="en-US" altLang="ko-KR" sz="1800" dirty="0" err="1">
                <a:latin typeface="YDVYGOStd13"/>
              </a:rPr>
              <a:t>FetchType</a:t>
            </a:r>
            <a:r>
              <a:rPr lang="ko-KR" altLang="en-US" sz="1800" dirty="0">
                <a:latin typeface="YDVYGOStd13"/>
              </a:rPr>
              <a:t>이 </a:t>
            </a:r>
            <a:r>
              <a:rPr lang="en-US" altLang="ko-KR" sz="1800" dirty="0">
                <a:latin typeface="YDVYGOStd13"/>
              </a:rPr>
              <a:t>LAZY </a:t>
            </a:r>
            <a:r>
              <a:rPr lang="ko-KR" altLang="en-US" sz="1800" dirty="0">
                <a:latin typeface="YDVYGOStd13"/>
              </a:rPr>
              <a:t>방식으로 되어 있는 것을 확인할 수 있음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C0DD124-FFCC-4861-8745-95433380CE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8311" y="2348880"/>
            <a:ext cx="5667375" cy="3829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23870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5.3 </a:t>
            </a:r>
            <a:r>
              <a:rPr lang="ko-KR" altLang="en-US" dirty="0"/>
              <a:t>지연 로딩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82795962-2B07-4048-8FAE-C48C37AC5786}"/>
              </a:ext>
            </a:extLst>
          </p:cNvPr>
          <p:cNvSpPr txBox="1">
            <a:spLocks/>
          </p:cNvSpPr>
          <p:nvPr/>
        </p:nvSpPr>
        <p:spPr>
          <a:xfrm>
            <a:off x="395536" y="1052736"/>
            <a:ext cx="8352928" cy="83725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dirty="0">
                <a:latin typeface="YDVYGOStd13"/>
              </a:rPr>
              <a:t>어떤 </a:t>
            </a:r>
            <a:r>
              <a:rPr lang="ko-KR" altLang="en-US" sz="1800" dirty="0" err="1">
                <a:latin typeface="YDVYGOStd13"/>
              </a:rPr>
              <a:t>어노테이션은</a:t>
            </a:r>
            <a:r>
              <a:rPr lang="ko-KR" altLang="en-US" sz="1800" dirty="0">
                <a:latin typeface="YDVYGOStd13"/>
              </a:rPr>
              <a:t> 즉시 로딩이고</a:t>
            </a:r>
            <a:r>
              <a:rPr lang="en-US" altLang="ko-KR" sz="1800" dirty="0">
                <a:latin typeface="YDVYGOStd13"/>
              </a:rPr>
              <a:t>, </a:t>
            </a:r>
            <a:r>
              <a:rPr lang="ko-KR" altLang="en-US" sz="1800" dirty="0">
                <a:latin typeface="YDVYGOStd13"/>
              </a:rPr>
              <a:t>어떤 </a:t>
            </a:r>
            <a:r>
              <a:rPr lang="ko-KR" altLang="en-US" sz="1800" dirty="0" err="1">
                <a:latin typeface="YDVYGOStd13"/>
              </a:rPr>
              <a:t>어노테이션은</a:t>
            </a:r>
            <a:r>
              <a:rPr lang="ko-KR" altLang="en-US" sz="1800" dirty="0">
                <a:latin typeface="YDVYGOStd13"/>
              </a:rPr>
              <a:t> 지연 로딩인데 사람인 이상 헷갈릴 수 있기 때문에 연관 관계 매핑 </a:t>
            </a:r>
            <a:r>
              <a:rPr lang="ko-KR" altLang="en-US" sz="1800" dirty="0" err="1">
                <a:latin typeface="YDVYGOStd13"/>
              </a:rPr>
              <a:t>어노테이션에</a:t>
            </a:r>
            <a:r>
              <a:rPr lang="ko-KR" altLang="en-US" sz="1800" dirty="0">
                <a:latin typeface="YDVYGOStd13"/>
              </a:rPr>
              <a:t> </a:t>
            </a:r>
            <a:r>
              <a:rPr lang="en-US" altLang="ko-KR" sz="1800" dirty="0">
                <a:latin typeface="YDVYGOStd13"/>
              </a:rPr>
              <a:t>Fetch </a:t>
            </a:r>
            <a:r>
              <a:rPr lang="ko-KR" altLang="en-US" sz="1800" dirty="0">
                <a:latin typeface="YDVYGOStd13"/>
              </a:rPr>
              <a:t>전략을 </a:t>
            </a:r>
            <a:r>
              <a:rPr lang="en-US" altLang="ko-KR" sz="1800" dirty="0">
                <a:latin typeface="YDVYGOStd13"/>
              </a:rPr>
              <a:t>LAZY</a:t>
            </a:r>
            <a:r>
              <a:rPr lang="ko-KR" altLang="en-US" sz="1800" dirty="0">
                <a:latin typeface="YDVYGOStd13"/>
              </a:rPr>
              <a:t>로 직접 설정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853E0B2-240E-45CA-9F9C-9C3D44D3B9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1700808"/>
            <a:ext cx="5608748" cy="4613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17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5.3 </a:t>
            </a:r>
            <a:r>
              <a:rPr lang="ko-KR" altLang="en-US" dirty="0"/>
              <a:t>지연 로딩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B872CFF-A10D-4013-85A7-F21AB5EF08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052736"/>
            <a:ext cx="5184576" cy="5242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12412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5.3 </a:t>
            </a:r>
            <a:r>
              <a:rPr lang="ko-KR" altLang="en-US" dirty="0"/>
              <a:t>지연 로딩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98B2C961-BDEC-44DB-BB21-872366265446}"/>
              </a:ext>
            </a:extLst>
          </p:cNvPr>
          <p:cNvGrpSpPr/>
          <p:nvPr/>
        </p:nvGrpSpPr>
        <p:grpSpPr>
          <a:xfrm>
            <a:off x="395536" y="980728"/>
            <a:ext cx="4176464" cy="5328592"/>
            <a:chOff x="245922" y="980728"/>
            <a:chExt cx="5642384" cy="6971328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376D3CF6-9BEB-446F-B342-DA07DC8F5DC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1520" y="980728"/>
              <a:ext cx="5636786" cy="2736304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F930804B-DED3-48F3-988A-5113740DFEA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5922" y="3696989"/>
              <a:ext cx="5636786" cy="425506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7231754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5.4</a:t>
            </a:r>
            <a:r>
              <a:rPr lang="ko-KR" altLang="en-US" dirty="0"/>
              <a:t> </a:t>
            </a:r>
            <a:r>
              <a:rPr lang="en-US" altLang="ko-KR" dirty="0"/>
              <a:t>Auditing</a:t>
            </a:r>
            <a:r>
              <a:rPr lang="ko-KR" altLang="en-US" dirty="0"/>
              <a:t>을 이용한 엔티티 공통 속성 공통화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59E7D2E6-5277-4118-989F-A7508E5AD630}"/>
              </a:ext>
            </a:extLst>
          </p:cNvPr>
          <p:cNvSpPr txBox="1">
            <a:spLocks/>
          </p:cNvSpPr>
          <p:nvPr/>
        </p:nvSpPr>
        <p:spPr>
          <a:xfrm>
            <a:off x="395536" y="1052736"/>
            <a:ext cx="8229600" cy="27363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dirty="0">
                <a:latin typeface="YDVYGOStd13"/>
              </a:rPr>
              <a:t>지금까지 설계한 </a:t>
            </a:r>
            <a:r>
              <a:rPr lang="en-US" altLang="ko-KR" sz="1800" dirty="0">
                <a:latin typeface="YDVYGOStd13"/>
              </a:rPr>
              <a:t>Item, Order, </a:t>
            </a:r>
            <a:r>
              <a:rPr lang="en-US" altLang="ko-KR" sz="1800" dirty="0" err="1">
                <a:latin typeface="YDVYGOStd13"/>
              </a:rPr>
              <a:t>OrderItem</a:t>
            </a:r>
            <a:r>
              <a:rPr lang="en-US" altLang="ko-KR" sz="1800" dirty="0">
                <a:latin typeface="YDVYGOStd13"/>
              </a:rPr>
              <a:t> </a:t>
            </a:r>
            <a:r>
              <a:rPr lang="ko-KR" altLang="en-US" sz="1800" dirty="0">
                <a:latin typeface="YDVYGOStd13"/>
              </a:rPr>
              <a:t>엔티티에는 등록시간</a:t>
            </a:r>
            <a:r>
              <a:rPr lang="en-US" altLang="ko-KR" sz="1800" dirty="0">
                <a:latin typeface="YDVYGOStd13"/>
              </a:rPr>
              <a:t>(</a:t>
            </a:r>
            <a:r>
              <a:rPr lang="en-US" altLang="ko-KR" sz="1800" dirty="0" err="1">
                <a:latin typeface="YDVYGOStd13"/>
              </a:rPr>
              <a:t>regTime</a:t>
            </a:r>
            <a:r>
              <a:rPr lang="en-US" altLang="ko-KR" sz="1800" dirty="0">
                <a:latin typeface="YDVYGOStd13"/>
              </a:rPr>
              <a:t>), </a:t>
            </a:r>
            <a:r>
              <a:rPr lang="ko-KR" altLang="en-US" sz="1800" dirty="0">
                <a:latin typeface="YDVYGOStd13"/>
              </a:rPr>
              <a:t>수정시간</a:t>
            </a:r>
            <a:r>
              <a:rPr lang="en-US" altLang="ko-KR" sz="1800" dirty="0">
                <a:latin typeface="YDVYGOStd13"/>
              </a:rPr>
              <a:t>(</a:t>
            </a:r>
            <a:r>
              <a:rPr lang="en-US" altLang="ko-KR" sz="1800" dirty="0" err="1">
                <a:latin typeface="YDVYGOStd13"/>
              </a:rPr>
              <a:t>updateTime</a:t>
            </a:r>
            <a:r>
              <a:rPr lang="en-US" altLang="ko-KR" sz="1800" dirty="0">
                <a:latin typeface="YDVYGOStd13"/>
              </a:rPr>
              <a:t>) </a:t>
            </a:r>
            <a:r>
              <a:rPr lang="ko-KR" altLang="en-US" sz="1800" dirty="0">
                <a:latin typeface="YDVYGOStd13"/>
              </a:rPr>
              <a:t>멤버변수가 공통</a:t>
            </a:r>
            <a:endParaRPr lang="en-US" altLang="ko-KR" sz="1800" dirty="0">
              <a:latin typeface="YDVYGOStd13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dirty="0">
                <a:latin typeface="YDVYGOStd13"/>
              </a:rPr>
              <a:t>Spring Data </a:t>
            </a:r>
            <a:r>
              <a:rPr lang="en-US" altLang="ko-KR" sz="1800" dirty="0" err="1">
                <a:latin typeface="YDVYGOStd13"/>
              </a:rPr>
              <a:t>Jpa</a:t>
            </a:r>
            <a:r>
              <a:rPr lang="ko-KR" altLang="en-US" sz="1800" dirty="0">
                <a:latin typeface="YDVYGOStd13"/>
              </a:rPr>
              <a:t>에서는 </a:t>
            </a:r>
            <a:r>
              <a:rPr lang="en-US" altLang="ko-KR" sz="1800" dirty="0">
                <a:latin typeface="YDVYGOStd13"/>
              </a:rPr>
              <a:t>Auditing </a:t>
            </a:r>
            <a:r>
              <a:rPr lang="ko-KR" altLang="en-US" sz="1800" dirty="0">
                <a:latin typeface="YDVYGOStd13"/>
              </a:rPr>
              <a:t>기능을 제공하여 엔티티가 저장 또는 수정될 때 자동으로 등록일</a:t>
            </a:r>
            <a:r>
              <a:rPr lang="en-US" altLang="ko-KR" sz="1800" dirty="0">
                <a:latin typeface="YDVYGOStd13"/>
              </a:rPr>
              <a:t>, </a:t>
            </a:r>
            <a:r>
              <a:rPr lang="ko-KR" altLang="en-US" sz="1800" dirty="0">
                <a:latin typeface="YDVYGOStd13"/>
              </a:rPr>
              <a:t>수정일</a:t>
            </a:r>
            <a:r>
              <a:rPr lang="en-US" altLang="ko-KR" sz="1800" dirty="0">
                <a:latin typeface="YDVYGOStd13"/>
              </a:rPr>
              <a:t>, </a:t>
            </a:r>
            <a:r>
              <a:rPr lang="ko-KR" altLang="en-US" sz="1800" dirty="0">
                <a:latin typeface="YDVYGOStd13"/>
              </a:rPr>
              <a:t>등록자</a:t>
            </a:r>
            <a:r>
              <a:rPr lang="en-US" altLang="ko-KR" sz="1800" dirty="0">
                <a:latin typeface="YDVYGOStd13"/>
              </a:rPr>
              <a:t>, </a:t>
            </a:r>
            <a:r>
              <a:rPr lang="ko-KR" altLang="en-US" sz="1800" dirty="0">
                <a:latin typeface="YDVYGOStd13"/>
              </a:rPr>
              <a:t>수정자를 입력 가능</a:t>
            </a:r>
            <a:r>
              <a:rPr lang="en-US" altLang="ko-KR" sz="1800" dirty="0">
                <a:latin typeface="YDVYGOStd13"/>
              </a:rPr>
              <a:t> 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dirty="0">
                <a:latin typeface="YDVYGOStd13"/>
              </a:rPr>
              <a:t>Audit</a:t>
            </a:r>
            <a:r>
              <a:rPr lang="ko-KR" altLang="en-US" sz="1800" dirty="0">
                <a:latin typeface="YDVYGOStd13"/>
              </a:rPr>
              <a:t>의 사전적 정의는 ‘감시하다’  즉</a:t>
            </a:r>
            <a:r>
              <a:rPr lang="en-US" altLang="ko-KR" sz="1800" dirty="0">
                <a:latin typeface="YDVYGOStd13"/>
              </a:rPr>
              <a:t>, </a:t>
            </a:r>
            <a:r>
              <a:rPr lang="ko-KR" altLang="en-US" sz="1800" dirty="0">
                <a:latin typeface="YDVYGOStd13"/>
              </a:rPr>
              <a:t>엔티티의 생성과 수정을 감시</a:t>
            </a:r>
            <a:endParaRPr lang="en-US" altLang="ko-KR" sz="1800" dirty="0">
              <a:latin typeface="YDVYGOStd13"/>
            </a:endParaRPr>
          </a:p>
        </p:txBody>
      </p:sp>
    </p:spTree>
    <p:extLst>
      <p:ext uri="{BB962C8B-B14F-4D97-AF65-F5344CB8AC3E}">
        <p14:creationId xmlns:p14="http://schemas.microsoft.com/office/powerpoint/2010/main" val="22791350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장바구니 엔티티 조회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3B5EDA6-4375-4D09-B81A-B5A106383B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902076"/>
            <a:ext cx="8100392" cy="3488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67306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5.4</a:t>
            </a:r>
            <a:r>
              <a:rPr lang="ko-KR" altLang="en-US" dirty="0"/>
              <a:t> </a:t>
            </a:r>
            <a:r>
              <a:rPr lang="en-US" altLang="ko-KR" dirty="0"/>
              <a:t>Auditing</a:t>
            </a:r>
            <a:r>
              <a:rPr lang="ko-KR" altLang="en-US" dirty="0"/>
              <a:t>을 이용한 엔티티 공통 속성 공통화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59E7D2E6-5277-4118-989F-A7508E5AD630}"/>
              </a:ext>
            </a:extLst>
          </p:cNvPr>
          <p:cNvSpPr txBox="1">
            <a:spLocks/>
          </p:cNvSpPr>
          <p:nvPr/>
        </p:nvSpPr>
        <p:spPr>
          <a:xfrm>
            <a:off x="395536" y="1052736"/>
            <a:ext cx="8229600" cy="864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dirty="0">
                <a:latin typeface="YDVYGOStd13"/>
              </a:rPr>
              <a:t>현재 로그인한 사용자의 정보를 등록자와 수정자로 지정하기 위해서 </a:t>
            </a:r>
            <a:r>
              <a:rPr lang="en-US" altLang="ko-KR" sz="1800" dirty="0" err="1">
                <a:latin typeface="YDVYGOStd13"/>
              </a:rPr>
              <a:t>AuditorAware</a:t>
            </a:r>
            <a:r>
              <a:rPr lang="en-US" altLang="ko-KR" sz="1800" dirty="0">
                <a:latin typeface="YDVYGOStd13"/>
              </a:rPr>
              <a:t> </a:t>
            </a:r>
            <a:r>
              <a:rPr lang="ko-KR" altLang="en-US" sz="1800" dirty="0">
                <a:latin typeface="YDVYGOStd13"/>
              </a:rPr>
              <a:t>인터페이스를 구현한 클래스를 생성</a:t>
            </a:r>
            <a:endParaRPr lang="en-US" altLang="ko-KR" sz="1800" dirty="0">
              <a:latin typeface="YDVYGOStd13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3BC2ADC-5ECC-42C8-814A-449ABB515DC0}"/>
              </a:ext>
            </a:extLst>
          </p:cNvPr>
          <p:cNvGrpSpPr/>
          <p:nvPr/>
        </p:nvGrpSpPr>
        <p:grpSpPr>
          <a:xfrm>
            <a:off x="323528" y="1772816"/>
            <a:ext cx="5256584" cy="4536504"/>
            <a:chOff x="785813" y="1833563"/>
            <a:chExt cx="5514380" cy="4809615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636926A1-4C01-4FAC-8C51-EF39B56CCE0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85813" y="1833563"/>
              <a:ext cx="5514380" cy="2323670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2C6F994E-F329-43AD-894A-6F6AEFD744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62271" y="4077072"/>
              <a:ext cx="5075659" cy="2566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6820114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5.4</a:t>
            </a:r>
            <a:r>
              <a:rPr lang="ko-KR" altLang="en-US" dirty="0"/>
              <a:t> </a:t>
            </a:r>
            <a:r>
              <a:rPr lang="en-US" altLang="ko-KR" dirty="0"/>
              <a:t>Auditing</a:t>
            </a:r>
            <a:r>
              <a:rPr lang="ko-KR" altLang="en-US" dirty="0"/>
              <a:t>을 이용한 엔티티 공통 속성 공통화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999F20F-1CDE-4148-95A9-38914CFCF9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484784"/>
            <a:ext cx="6896100" cy="4629150"/>
          </a:xfrm>
          <a:prstGeom prst="rect">
            <a:avLst/>
          </a:prstGeom>
        </p:spPr>
      </p:pic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BFC360C2-A3E2-4A0F-B660-A94460850615}"/>
              </a:ext>
            </a:extLst>
          </p:cNvPr>
          <p:cNvSpPr txBox="1">
            <a:spLocks/>
          </p:cNvSpPr>
          <p:nvPr/>
        </p:nvSpPr>
        <p:spPr>
          <a:xfrm>
            <a:off x="395536" y="1052736"/>
            <a:ext cx="8229600" cy="864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dirty="0" err="1">
                <a:latin typeface="YDVYGOStd13"/>
              </a:rPr>
              <a:t>AuditorAwareImpl</a:t>
            </a:r>
            <a:r>
              <a:rPr lang="ko-KR" altLang="en-US" sz="1800" dirty="0">
                <a:latin typeface="YDVYGOStd13"/>
              </a:rPr>
              <a:t> 객체 </a:t>
            </a:r>
            <a:r>
              <a:rPr lang="en-US" altLang="ko-KR" sz="1800" dirty="0">
                <a:latin typeface="YDVYGOStd13"/>
              </a:rPr>
              <a:t>Bean </a:t>
            </a:r>
            <a:r>
              <a:rPr lang="ko-KR" altLang="en-US" sz="1800" dirty="0">
                <a:latin typeface="YDVYGOStd13"/>
              </a:rPr>
              <a:t>등록</a:t>
            </a:r>
            <a:endParaRPr lang="en-US" altLang="ko-KR" sz="1800" dirty="0">
              <a:latin typeface="YDVYGOStd13"/>
            </a:endParaRPr>
          </a:p>
        </p:txBody>
      </p:sp>
    </p:spTree>
    <p:extLst>
      <p:ext uri="{BB962C8B-B14F-4D97-AF65-F5344CB8AC3E}">
        <p14:creationId xmlns:p14="http://schemas.microsoft.com/office/powerpoint/2010/main" val="422114665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5.4</a:t>
            </a:r>
            <a:r>
              <a:rPr lang="ko-KR" altLang="en-US" dirty="0"/>
              <a:t> </a:t>
            </a:r>
            <a:r>
              <a:rPr lang="en-US" altLang="ko-KR" dirty="0"/>
              <a:t>Auditing</a:t>
            </a:r>
            <a:r>
              <a:rPr lang="ko-KR" altLang="en-US" dirty="0"/>
              <a:t>을 이용한 엔티티 공통 속성 공통화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63E8C03-8884-4B55-9CC0-BF8DD53D65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980728"/>
            <a:ext cx="5153177" cy="5373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28751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5.4</a:t>
            </a:r>
            <a:r>
              <a:rPr lang="ko-KR" altLang="en-US" dirty="0"/>
              <a:t> </a:t>
            </a:r>
            <a:r>
              <a:rPr lang="en-US" altLang="ko-KR" dirty="0"/>
              <a:t>Auditing</a:t>
            </a:r>
            <a:r>
              <a:rPr lang="ko-KR" altLang="en-US" dirty="0"/>
              <a:t>을 이용한 엔티티 공통 속성 공통화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75B4BD4-8FC6-4CEA-A604-68B3A2753A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053893"/>
            <a:ext cx="5464274" cy="5147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62176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5.4</a:t>
            </a:r>
            <a:r>
              <a:rPr lang="ko-KR" altLang="en-US" dirty="0"/>
              <a:t> </a:t>
            </a:r>
            <a:r>
              <a:rPr lang="en-US" altLang="ko-KR" dirty="0"/>
              <a:t>Auditing</a:t>
            </a:r>
            <a:r>
              <a:rPr lang="ko-KR" altLang="en-US" dirty="0"/>
              <a:t>을 이용한 엔티티 공통 속성 공통화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3C6D65D3-0B98-42E4-9E2F-2205C92788C9}"/>
              </a:ext>
            </a:extLst>
          </p:cNvPr>
          <p:cNvGrpSpPr/>
          <p:nvPr/>
        </p:nvGrpSpPr>
        <p:grpSpPr>
          <a:xfrm>
            <a:off x="490872" y="1747394"/>
            <a:ext cx="6915150" cy="4038600"/>
            <a:chOff x="467544" y="1095358"/>
            <a:chExt cx="6915150" cy="4038600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C9597720-F96A-4EE9-B649-F704BF1DD3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7544" y="1095358"/>
              <a:ext cx="6915150" cy="2314575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DF0FF682-E2E7-424D-973A-37354AB76B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0181" y="3409933"/>
              <a:ext cx="6912513" cy="1724025"/>
            </a:xfrm>
            <a:prstGeom prst="rect">
              <a:avLst/>
            </a:prstGeom>
          </p:spPr>
        </p:pic>
      </p:grp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ABFD7D3F-E557-4E38-8519-0E13F1C911B0}"/>
              </a:ext>
            </a:extLst>
          </p:cNvPr>
          <p:cNvSpPr txBox="1">
            <a:spLocks/>
          </p:cNvSpPr>
          <p:nvPr/>
        </p:nvSpPr>
        <p:spPr>
          <a:xfrm>
            <a:off x="395536" y="1052736"/>
            <a:ext cx="8229600" cy="864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dirty="0">
                <a:latin typeface="YDVYGOStd13"/>
              </a:rPr>
              <a:t>Member </a:t>
            </a:r>
            <a:r>
              <a:rPr lang="ko-KR" altLang="en-US" sz="1800" dirty="0">
                <a:latin typeface="YDVYGOStd13"/>
              </a:rPr>
              <a:t>엔티티에 </a:t>
            </a:r>
            <a:r>
              <a:rPr lang="en-US" altLang="ko-KR" sz="1800" dirty="0">
                <a:latin typeface="YDVYGOStd13"/>
              </a:rPr>
              <a:t>Auditing </a:t>
            </a:r>
            <a:r>
              <a:rPr lang="ko-KR" altLang="en-US" sz="1800" dirty="0">
                <a:latin typeface="YDVYGOStd13"/>
              </a:rPr>
              <a:t>기능 적용을 위하여 </a:t>
            </a:r>
            <a:r>
              <a:rPr lang="en-US" altLang="ko-KR" sz="1800" dirty="0" err="1">
                <a:latin typeface="YDVYGOStd13"/>
              </a:rPr>
              <a:t>BaseEntity</a:t>
            </a:r>
            <a:r>
              <a:rPr lang="en-US" altLang="ko-KR" sz="1800" dirty="0">
                <a:latin typeface="YDVYGOStd13"/>
              </a:rPr>
              <a:t> </a:t>
            </a:r>
            <a:r>
              <a:rPr lang="ko-KR" altLang="en-US" sz="1800" dirty="0">
                <a:latin typeface="YDVYGOStd13"/>
              </a:rPr>
              <a:t>상속</a:t>
            </a:r>
            <a:endParaRPr lang="en-US" altLang="ko-KR" sz="1800" dirty="0">
              <a:latin typeface="YDVYGOStd13"/>
            </a:endParaRPr>
          </a:p>
        </p:txBody>
      </p:sp>
    </p:spTree>
    <p:extLst>
      <p:ext uri="{BB962C8B-B14F-4D97-AF65-F5344CB8AC3E}">
        <p14:creationId xmlns:p14="http://schemas.microsoft.com/office/powerpoint/2010/main" val="398370928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5.4</a:t>
            </a:r>
            <a:r>
              <a:rPr lang="ko-KR" altLang="en-US" dirty="0"/>
              <a:t> </a:t>
            </a:r>
            <a:r>
              <a:rPr lang="en-US" altLang="ko-KR" dirty="0"/>
              <a:t>Auditing</a:t>
            </a:r>
            <a:r>
              <a:rPr lang="ko-KR" altLang="en-US" dirty="0"/>
              <a:t>을 이용한 엔티티 공통 속성 공통화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4F182D7-F113-49C0-BB79-2B863CEFFE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052736"/>
            <a:ext cx="5067762" cy="52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82926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5.4</a:t>
            </a:r>
            <a:r>
              <a:rPr lang="ko-KR" altLang="en-US" dirty="0"/>
              <a:t> </a:t>
            </a:r>
            <a:r>
              <a:rPr lang="en-US" altLang="ko-KR" dirty="0"/>
              <a:t>Auditing</a:t>
            </a:r>
            <a:r>
              <a:rPr lang="ko-KR" altLang="en-US" dirty="0"/>
              <a:t>을 이용한 엔티티 공통 속성 공통화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12C3E87-0DFC-45E3-8518-9095631B0F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268760"/>
            <a:ext cx="6183753" cy="4680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46100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5.4</a:t>
            </a:r>
            <a:r>
              <a:rPr lang="ko-KR" altLang="en-US" dirty="0"/>
              <a:t> </a:t>
            </a:r>
            <a:r>
              <a:rPr lang="en-US" altLang="ko-KR" dirty="0"/>
              <a:t>Auditing</a:t>
            </a:r>
            <a:r>
              <a:rPr lang="ko-KR" altLang="en-US" dirty="0"/>
              <a:t>을 이용한 엔티티 공통 속성 공통화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096546C-BB7D-4DA0-B5E3-5FB65F30E9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720" y="2708920"/>
            <a:ext cx="5124450" cy="2114550"/>
          </a:xfrm>
          <a:prstGeom prst="rect">
            <a:avLst/>
          </a:prstGeom>
        </p:spPr>
      </p:pic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BB96D65B-9FD3-4394-99DD-1EE52A25495D}"/>
              </a:ext>
            </a:extLst>
          </p:cNvPr>
          <p:cNvSpPr txBox="1">
            <a:spLocks/>
          </p:cNvSpPr>
          <p:nvPr/>
        </p:nvSpPr>
        <p:spPr>
          <a:xfrm>
            <a:off x="457200" y="1628800"/>
            <a:ext cx="8435280" cy="864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dirty="0">
                <a:latin typeface="YDVYGOStd13"/>
              </a:rPr>
              <a:t>member </a:t>
            </a:r>
            <a:r>
              <a:rPr lang="ko-KR" altLang="en-US" sz="1800" dirty="0">
                <a:latin typeface="YDVYGOStd13"/>
              </a:rPr>
              <a:t>엔티티를 저장할 때 등록자나 등록일을 지정해주지 않았지만 저장 시간과 현재 </a:t>
            </a:r>
            <a:r>
              <a:rPr lang="ko-KR" altLang="en-US" sz="1800" dirty="0" err="1">
                <a:latin typeface="YDVYGOStd13"/>
              </a:rPr>
              <a:t>로그인된</a:t>
            </a:r>
            <a:r>
              <a:rPr lang="ko-KR" altLang="en-US" sz="1800" dirty="0">
                <a:latin typeface="YDVYGOStd13"/>
              </a:rPr>
              <a:t> 계정의 이름으로 저장된 것을 확인 가능</a:t>
            </a:r>
            <a:endParaRPr lang="en-US" altLang="ko-KR" sz="1800" dirty="0">
              <a:latin typeface="YDVYGOStd13"/>
            </a:endParaRPr>
          </a:p>
        </p:txBody>
      </p:sp>
    </p:spTree>
    <p:extLst>
      <p:ext uri="{BB962C8B-B14F-4D97-AF65-F5344CB8AC3E}">
        <p14:creationId xmlns:p14="http://schemas.microsoft.com/office/powerpoint/2010/main" val="67729407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5.4</a:t>
            </a:r>
            <a:r>
              <a:rPr lang="ko-KR" altLang="en-US" dirty="0"/>
              <a:t> </a:t>
            </a:r>
            <a:r>
              <a:rPr lang="en-US" altLang="ko-KR" dirty="0"/>
              <a:t>Auditing</a:t>
            </a:r>
            <a:r>
              <a:rPr lang="ko-KR" altLang="en-US" dirty="0"/>
              <a:t>을 이용한 엔티티 공통 속성 공통화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BB96D65B-9FD3-4394-99DD-1EE52A25495D}"/>
              </a:ext>
            </a:extLst>
          </p:cNvPr>
          <p:cNvSpPr txBox="1">
            <a:spLocks/>
          </p:cNvSpPr>
          <p:nvPr/>
        </p:nvSpPr>
        <p:spPr>
          <a:xfrm>
            <a:off x="467544" y="1196752"/>
            <a:ext cx="8435280" cy="20882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dirty="0">
                <a:latin typeface="YDVYGOStd13"/>
              </a:rPr>
              <a:t>나머지 엔티티도 </a:t>
            </a:r>
            <a:r>
              <a:rPr lang="en-US" altLang="ko-KR" sz="1800" dirty="0" err="1">
                <a:latin typeface="YDVYGOStd13"/>
              </a:rPr>
              <a:t>BaseEntity</a:t>
            </a:r>
            <a:r>
              <a:rPr lang="ko-KR" altLang="en-US" sz="1800" dirty="0">
                <a:latin typeface="YDVYGOStd13"/>
              </a:rPr>
              <a:t>를 상속받도록 수정</a:t>
            </a:r>
            <a:endParaRPr lang="en-US" altLang="ko-KR" sz="1800" dirty="0">
              <a:latin typeface="YDVYGOStd13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dirty="0">
                <a:latin typeface="YDVYGOStd13"/>
              </a:rPr>
              <a:t>엔티티에 등록 시간</a:t>
            </a:r>
            <a:r>
              <a:rPr lang="en-US" altLang="ko-KR" sz="1800" dirty="0">
                <a:latin typeface="YDVYGOStd13"/>
              </a:rPr>
              <a:t>(</a:t>
            </a:r>
            <a:r>
              <a:rPr lang="en-US" altLang="ko-KR" sz="1800" dirty="0" err="1">
                <a:latin typeface="YDVYGOStd13"/>
              </a:rPr>
              <a:t>regTime</a:t>
            </a:r>
            <a:r>
              <a:rPr lang="en-US" altLang="ko-KR" sz="1800" dirty="0">
                <a:latin typeface="YDVYGOStd13"/>
              </a:rPr>
              <a:t>)</a:t>
            </a:r>
            <a:r>
              <a:rPr lang="ko-KR" altLang="en-US" sz="1800" dirty="0">
                <a:latin typeface="YDVYGOStd13"/>
              </a:rPr>
              <a:t>과 수정 시간</a:t>
            </a:r>
            <a:r>
              <a:rPr lang="en-US" altLang="ko-KR" sz="1800" dirty="0">
                <a:latin typeface="YDVYGOStd13"/>
              </a:rPr>
              <a:t>(</a:t>
            </a:r>
            <a:r>
              <a:rPr lang="en-US" altLang="ko-KR" sz="1800" dirty="0" err="1">
                <a:latin typeface="YDVYGOStd13"/>
              </a:rPr>
              <a:t>updateTime</a:t>
            </a:r>
            <a:r>
              <a:rPr lang="en-US" altLang="ko-KR" sz="1800" dirty="0">
                <a:latin typeface="YDVYGOStd13"/>
              </a:rPr>
              <a:t>)</a:t>
            </a:r>
            <a:r>
              <a:rPr lang="ko-KR" altLang="en-US" sz="1800" dirty="0">
                <a:latin typeface="YDVYGOStd13"/>
              </a:rPr>
              <a:t>이 멤버 변수로 있었다면 삭제 후 상속</a:t>
            </a:r>
            <a:endParaRPr lang="en-US" altLang="ko-KR" sz="1800" dirty="0">
              <a:latin typeface="YDVYGOStd13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dirty="0">
                <a:latin typeface="YDVYGOStd13"/>
              </a:rPr>
              <a:t>반복적인 내용이므로 </a:t>
            </a:r>
            <a:r>
              <a:rPr lang="en-US" altLang="ko-KR" sz="1800" dirty="0" err="1">
                <a:latin typeface="YDVYGOStd13"/>
              </a:rPr>
              <a:t>OrderItem</a:t>
            </a:r>
            <a:r>
              <a:rPr lang="en-US" altLang="ko-KR" sz="1800" dirty="0">
                <a:latin typeface="YDVYGOStd13"/>
              </a:rPr>
              <a:t> </a:t>
            </a:r>
            <a:r>
              <a:rPr lang="ko-KR" altLang="en-US" sz="1800" dirty="0">
                <a:latin typeface="YDVYGOStd13"/>
              </a:rPr>
              <a:t>엔티티만 예시 코드로 작성</a:t>
            </a:r>
            <a:endParaRPr lang="en-US" altLang="ko-KR" sz="1800" dirty="0">
              <a:latin typeface="YDVYGOStd13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dirty="0">
                <a:latin typeface="YDVYGOStd13"/>
              </a:rPr>
              <a:t>Cart, </a:t>
            </a:r>
            <a:r>
              <a:rPr lang="en-US" altLang="ko-KR" sz="1800" dirty="0" err="1">
                <a:latin typeface="YDVYGOStd13"/>
              </a:rPr>
              <a:t>CartItem</a:t>
            </a:r>
            <a:r>
              <a:rPr lang="en-US" altLang="ko-KR" sz="1800" dirty="0">
                <a:latin typeface="YDVYGOStd13"/>
              </a:rPr>
              <a:t>, Item, Order</a:t>
            </a:r>
            <a:r>
              <a:rPr lang="ko-KR" altLang="en-US" sz="1800" dirty="0">
                <a:latin typeface="YDVYGOStd13"/>
              </a:rPr>
              <a:t>도 똑같이 수정</a:t>
            </a:r>
            <a:endParaRPr lang="en-US" altLang="ko-KR" sz="1800" dirty="0">
              <a:latin typeface="YDVYGOStd13"/>
            </a:endParaRPr>
          </a:p>
        </p:txBody>
      </p:sp>
    </p:spTree>
    <p:extLst>
      <p:ext uri="{BB962C8B-B14F-4D97-AF65-F5344CB8AC3E}">
        <p14:creationId xmlns:p14="http://schemas.microsoft.com/office/powerpoint/2010/main" val="172411032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5.4</a:t>
            </a:r>
            <a:r>
              <a:rPr lang="ko-KR" altLang="en-US" dirty="0"/>
              <a:t> </a:t>
            </a:r>
            <a:r>
              <a:rPr lang="en-US" altLang="ko-KR" dirty="0"/>
              <a:t>Auditing</a:t>
            </a:r>
            <a:r>
              <a:rPr lang="ko-KR" altLang="en-US" dirty="0"/>
              <a:t>을 이용한 엔티티 공통 속성 공통화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8972197-BAFB-4A68-98D6-214E2D9E60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701" y="1052736"/>
            <a:ext cx="6219051" cy="7848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0684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장바구니 엔티티 조회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88C9C34-729C-424B-ADD8-7007937D38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268760"/>
            <a:ext cx="5404132" cy="4752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48596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89118" y="2394473"/>
            <a:ext cx="8157370" cy="1041751"/>
          </a:xfrm>
        </p:spPr>
        <p:txBody>
          <a:bodyPr anchor="ctr">
            <a:normAutofit/>
          </a:bodyPr>
          <a:lstStyle/>
          <a:p>
            <a:r>
              <a:rPr lang="en-US" altLang="ko-KR" sz="4000" b="1" spc="-250" dirty="0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Thank you for your attention</a:t>
            </a:r>
            <a:endParaRPr lang="ko-KR" altLang="en-US" sz="4000" b="1" spc="-250" dirty="0">
              <a:solidFill>
                <a:schemeClr val="accent4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부제목 2"/>
          <p:cNvSpPr txBox="1">
            <a:spLocks/>
          </p:cNvSpPr>
          <p:nvPr/>
        </p:nvSpPr>
        <p:spPr>
          <a:xfrm>
            <a:off x="4583927" y="6021288"/>
            <a:ext cx="5460173" cy="6926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800" dirty="0">
                <a:latin typeface="나눔 고딕"/>
              </a:rPr>
              <a:t>ⓒ </a:t>
            </a:r>
            <a:r>
              <a:rPr lang="en-US" altLang="ko-KR" sz="800" dirty="0">
                <a:latin typeface="나눔 고딕"/>
              </a:rPr>
              <a:t>2021. </a:t>
            </a:r>
            <a:r>
              <a:rPr lang="ko-KR" altLang="en-US" sz="800" dirty="0" err="1">
                <a:latin typeface="나눔 고딕"/>
              </a:rPr>
              <a:t>변구훈</a:t>
            </a:r>
            <a:r>
              <a:rPr lang="ko-KR" altLang="en-US" sz="800" dirty="0">
                <a:latin typeface="나눔 고딕"/>
              </a:rPr>
              <a:t> </a:t>
            </a:r>
            <a:r>
              <a:rPr lang="en-US" altLang="ko-KR" sz="800" dirty="0">
                <a:latin typeface="나눔 고딕"/>
              </a:rPr>
              <a:t>&amp; </a:t>
            </a:r>
            <a:r>
              <a:rPr lang="ko-KR" altLang="en-US" sz="800" dirty="0" err="1">
                <a:latin typeface="나눔 고딕"/>
              </a:rPr>
              <a:t>로드북</a:t>
            </a:r>
            <a:r>
              <a:rPr lang="ko-KR" altLang="en-US" sz="800" dirty="0">
                <a:latin typeface="나눔 고딕"/>
              </a:rPr>
              <a:t> </a:t>
            </a:r>
            <a:r>
              <a:rPr lang="en-US" altLang="ko-KR" sz="800" dirty="0">
                <a:latin typeface="나눔 고딕"/>
              </a:rPr>
              <a:t>all rights reserved.</a:t>
            </a:r>
            <a:br>
              <a:rPr lang="en-US" altLang="ko-KR" sz="800" dirty="0">
                <a:latin typeface="나눔 고딕"/>
              </a:rPr>
            </a:br>
            <a:r>
              <a:rPr lang="en-US" altLang="ko-KR" sz="800" dirty="0">
                <a:latin typeface="나눔 고딕"/>
              </a:rPr>
              <a:t/>
            </a:r>
            <a:br>
              <a:rPr lang="en-US" altLang="ko-KR" sz="800" dirty="0">
                <a:latin typeface="나눔 고딕"/>
              </a:rPr>
            </a:br>
            <a:r>
              <a:rPr lang="ko-KR" altLang="en-US" sz="800" dirty="0">
                <a:latin typeface="나눔 고딕"/>
              </a:rPr>
              <a:t>이 콘텐츠의 저작권은 조휘용과 로드북에 있습니다</a:t>
            </a:r>
            <a:r>
              <a:rPr lang="en-US" altLang="ko-KR" sz="800" dirty="0">
                <a:latin typeface="나눔 고딕"/>
              </a:rPr>
              <a:t>. </a:t>
            </a:r>
            <a:br>
              <a:rPr lang="en-US" altLang="ko-KR" sz="800" dirty="0">
                <a:latin typeface="나눔 고딕"/>
              </a:rPr>
            </a:br>
            <a:r>
              <a:rPr lang="ko-KR" altLang="en-US" sz="800" dirty="0">
                <a:latin typeface="나눔 고딕"/>
              </a:rPr>
              <a:t>재배포가 가능하지만 저작권자 표시 및 콘텐츠 시작 부분에 나오는 표지를 반드시 실어야 합니다</a:t>
            </a:r>
            <a:r>
              <a:rPr lang="en-US" altLang="ko-KR" sz="800" dirty="0">
                <a:latin typeface="나눔 고딕"/>
              </a:rPr>
              <a:t>.</a:t>
            </a:r>
          </a:p>
          <a:p>
            <a:r>
              <a:rPr lang="ko-KR" altLang="en-US" sz="800" dirty="0">
                <a:latin typeface="나눔 고딕"/>
              </a:rPr>
              <a:t>수정하여 재배포할 시에는 수정한 부분을 반드시 명시해야 합니다</a:t>
            </a:r>
            <a:r>
              <a:rPr lang="en-US" altLang="ko-KR" sz="800" dirty="0">
                <a:latin typeface="나눔 고딕"/>
              </a:rPr>
              <a:t>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장바구니 엔티티 조회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41596AC-0881-4D9F-8629-DC26BEC179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980728"/>
            <a:ext cx="5454749" cy="5243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6505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장바구니 엔티티 조회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1C6EB6D-2DB8-45A1-AE0A-027080FAC2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268760"/>
            <a:ext cx="5872510" cy="4598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4145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4813</TotalTime>
  <Words>1494</Words>
  <Application>Microsoft Office PowerPoint</Application>
  <PresentationFormat>화면 슬라이드 쇼(4:3)</PresentationFormat>
  <Paragraphs>179</Paragraphs>
  <Slides>70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70</vt:i4>
      </vt:variant>
    </vt:vector>
  </HeadingPairs>
  <TitlesOfParts>
    <vt:vector size="82" baseType="lpstr">
      <vt:lpstr>HY헤드라인M</vt:lpstr>
      <vt:lpstr>TimesNewRomanPSMT</vt:lpstr>
      <vt:lpstr>YDVYGOStd13</vt:lpstr>
      <vt:lpstr>YDVYMjOStd12</vt:lpstr>
      <vt:lpstr>굴림</vt:lpstr>
      <vt:lpstr>나눔 고딕</vt:lpstr>
      <vt:lpstr>나눔고딕</vt:lpstr>
      <vt:lpstr>맑은 고딕</vt:lpstr>
      <vt:lpstr>Arial</vt:lpstr>
      <vt:lpstr>Arial Narrow</vt:lpstr>
      <vt:lpstr>Franklin Gothic Medium</vt:lpstr>
      <vt:lpstr>Office 테마</vt:lpstr>
      <vt:lpstr>학습 목표</vt:lpstr>
      <vt:lpstr>5.1 연관 관계 매핑 종류</vt:lpstr>
      <vt:lpstr>5.1 연관 관계 매핑 종류 : 일대일 단방향 매핑</vt:lpstr>
      <vt:lpstr>5.1 연관 관계 매핑 종류 : 일대일 단방향 매핑</vt:lpstr>
      <vt:lpstr>5.1 연관 관계 매핑 종류 : 일대일 단방향 매핑</vt:lpstr>
      <vt:lpstr>장바구니 엔티티 조회</vt:lpstr>
      <vt:lpstr>장바구니 엔티티 조회</vt:lpstr>
      <vt:lpstr>장바구니 엔티티 조회</vt:lpstr>
      <vt:lpstr>장바구니 엔티티 조회</vt:lpstr>
      <vt:lpstr>장바구니 엔티티 조회</vt:lpstr>
      <vt:lpstr>장바구니 엔티티 조회</vt:lpstr>
      <vt:lpstr>장바구니 엔티티 조회</vt:lpstr>
      <vt:lpstr>장바구니 엔티티 조회</vt:lpstr>
      <vt:lpstr>5.1 연관 관계 매핑 종류 : 다대일 단방향 매핑</vt:lpstr>
      <vt:lpstr>5.1 연관 관계 매핑 종류 : 다대일 단방향 매핑</vt:lpstr>
      <vt:lpstr>5.1 연관 관계 매핑 종류 : 다대일 단방향 매핑</vt:lpstr>
      <vt:lpstr>5.1 연관 관계 매핑 종류 : 다대일/일대다 양방향 매핑</vt:lpstr>
      <vt:lpstr>5.1 연관 관계 매핑 종류 : 다대일/일대다 양방향 매핑</vt:lpstr>
      <vt:lpstr>5.1 연관 관계 매핑 종류 : 다대일/일대다 양방향 매핑</vt:lpstr>
      <vt:lpstr>5.1 연관 관계 매핑 종류 : 다대일/일대다 양방향 매핑</vt:lpstr>
      <vt:lpstr>5.1 연관 관계 매핑 종류 : 다대일/일대다 양방향 매핑</vt:lpstr>
      <vt:lpstr>5.1 연관 관계 매핑 종류 : 다대일/일대다 양방향 매핑</vt:lpstr>
      <vt:lpstr>5.1 연관 관계 매핑 종류 : 다대일/일대다 양방향 매핑</vt:lpstr>
      <vt:lpstr>5.1 연관 관계 매핑 종류 : 다대일/일대다 양방향 매핑</vt:lpstr>
      <vt:lpstr>5.1 연관 관계 매핑 종류 : 다대일/일대다 양방향 매핑</vt:lpstr>
      <vt:lpstr>5.1 연관 관계 매핑 종류 : 다대다 매핑</vt:lpstr>
      <vt:lpstr>5.1 연관 관계 매핑 종류 : 다대다 매핑</vt:lpstr>
      <vt:lpstr>5.1 연관 관계 매핑 종류 : 다대다 매핑</vt:lpstr>
      <vt:lpstr>5.2 영속성 전이</vt:lpstr>
      <vt:lpstr>5.2 영속성 전이</vt:lpstr>
      <vt:lpstr>5.2 영속성 전이</vt:lpstr>
      <vt:lpstr>5.2 영속성 전이</vt:lpstr>
      <vt:lpstr>5.2 영속성 전이</vt:lpstr>
      <vt:lpstr>5.2 영속성 전이</vt:lpstr>
      <vt:lpstr>5.2 영속성 전이</vt:lpstr>
      <vt:lpstr>5.2 영속성 전이</vt:lpstr>
      <vt:lpstr>5.2 영속성 전이</vt:lpstr>
      <vt:lpstr>5.2 영속성 전이</vt:lpstr>
      <vt:lpstr>5.2 고아 객체 제거</vt:lpstr>
      <vt:lpstr>5.2 고아 객체 제거</vt:lpstr>
      <vt:lpstr>5.2 고아 객체 제거</vt:lpstr>
      <vt:lpstr>5.2 고아 객체 제거</vt:lpstr>
      <vt:lpstr>5.2 고아 객체 제거</vt:lpstr>
      <vt:lpstr>5.2 고아 객체 제거</vt:lpstr>
      <vt:lpstr>5.3 즉시 로딩의 문제점</vt:lpstr>
      <vt:lpstr>5.3 즉시 로딩의 문제점</vt:lpstr>
      <vt:lpstr>5.3 즉시 로딩의 문제점</vt:lpstr>
      <vt:lpstr>5.3 즉시 로딩의 문제점</vt:lpstr>
      <vt:lpstr>5.3 지연 로딩</vt:lpstr>
      <vt:lpstr>5.3 지연 로딩</vt:lpstr>
      <vt:lpstr>5.3 지연 로딩</vt:lpstr>
      <vt:lpstr>5.3 지연 로딩</vt:lpstr>
      <vt:lpstr>5.3 지연 로딩</vt:lpstr>
      <vt:lpstr>5.3 지연 로딩</vt:lpstr>
      <vt:lpstr>5.3 지연 로딩</vt:lpstr>
      <vt:lpstr>5.3 지연 로딩</vt:lpstr>
      <vt:lpstr>5.3 지연 로딩</vt:lpstr>
      <vt:lpstr>5.3 지연 로딩</vt:lpstr>
      <vt:lpstr>5.4 Auditing을 이용한 엔티티 공통 속성 공통화</vt:lpstr>
      <vt:lpstr>5.4 Auditing을 이용한 엔티티 공통 속성 공통화</vt:lpstr>
      <vt:lpstr>5.4 Auditing을 이용한 엔티티 공통 속성 공통화</vt:lpstr>
      <vt:lpstr>5.4 Auditing을 이용한 엔티티 공통 속성 공통화</vt:lpstr>
      <vt:lpstr>5.4 Auditing을 이용한 엔티티 공통 속성 공통화</vt:lpstr>
      <vt:lpstr>5.4 Auditing을 이용한 엔티티 공통 속성 공통화</vt:lpstr>
      <vt:lpstr>5.4 Auditing을 이용한 엔티티 공통 속성 공통화</vt:lpstr>
      <vt:lpstr>5.4 Auditing을 이용한 엔티티 공통 속성 공통화</vt:lpstr>
      <vt:lpstr>5.4 Auditing을 이용한 엔티티 공통 속성 공통화</vt:lpstr>
      <vt:lpstr>5.4 Auditing을 이용한 엔티티 공통 속성 공통화</vt:lpstr>
      <vt:lpstr>5.4 Auditing을 이용한 엔티티 공통 속성 공통화</vt:lpstr>
      <vt:lpstr>Thank you for your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admin</dc:creator>
  <cp:lastModifiedBy>GR203</cp:lastModifiedBy>
  <cp:revision>177</cp:revision>
  <dcterms:created xsi:type="dcterms:W3CDTF">2013-05-13T12:41:23Z</dcterms:created>
  <dcterms:modified xsi:type="dcterms:W3CDTF">2023-11-20T05:03:29Z</dcterms:modified>
</cp:coreProperties>
</file>